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71" r:id="rId5"/>
    <p:sldId id="272" r:id="rId6"/>
    <p:sldId id="273" r:id="rId7"/>
    <p:sldId id="274" r:id="rId8"/>
    <p:sldId id="275" r:id="rId9"/>
    <p:sldId id="281" r:id="rId10"/>
    <p:sldId id="282" r:id="rId11"/>
    <p:sldId id="280" r:id="rId12"/>
    <p:sldId id="283" r:id="rId13"/>
    <p:sldId id="284" r:id="rId14"/>
    <p:sldId id="285" r:id="rId15"/>
    <p:sldId id="286" r:id="rId16"/>
    <p:sldId id="287" r:id="rId17"/>
    <p:sldId id="288" r:id="rId18"/>
    <p:sldId id="276" r:id="rId19"/>
    <p:sldId id="277" r:id="rId20"/>
    <p:sldId id="290" r:id="rId21"/>
    <p:sldId id="279" r:id="rId22"/>
    <p:sldId id="278" r:id="rId23"/>
  </p:sldIdLst>
  <p:sldSz cx="12192000" cy="6858000"/>
  <p:notesSz cx="7010400" cy="9223375"/>
  <p:embeddedFontLst>
    <p:embeddedFont>
      <p:font typeface="Gadugi" panose="020B0502040204020203" pitchFamily="34" charset="0"/>
      <p:regular r:id="rId26"/>
      <p:bold r:id="rId27"/>
    </p:embeddedFont>
    <p:embeddedFont>
      <p:font typeface="Montserrat" panose="02000505000000020004" pitchFamily="2" charset="0"/>
      <p:regular r:id="rId28"/>
      <p:bold r:id="rId29"/>
      <p:italic r:id="rId30"/>
      <p:boldItalic r:id="rId31"/>
    </p:embeddedFont>
    <p:embeddedFont>
      <p:font typeface="Montserrat Light" panose="00000400000000000000" pitchFamily="50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4B4B"/>
    <a:srgbClr val="FF8279"/>
    <a:srgbClr val="FF6357"/>
    <a:srgbClr val="000000"/>
    <a:srgbClr val="E9E5E5"/>
    <a:srgbClr val="F2F2F2"/>
    <a:srgbClr val="4D4D4D"/>
    <a:srgbClr val="F1645A"/>
    <a:srgbClr val="747474"/>
    <a:srgbClr val="B9E0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7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08" y="112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in Sell" userId="65d7eea6-b48e-4de5-bcc9-55dc33f2e04a" providerId="ADAL" clId="{74821C52-0DEF-49EC-8A9D-6C4D66E95FC4}"/>
    <pc:docChg chg="undo custSel addSld modSld">
      <pc:chgData name="Kevin Sell" userId="65d7eea6-b48e-4de5-bcc9-55dc33f2e04a" providerId="ADAL" clId="{74821C52-0DEF-49EC-8A9D-6C4D66E95FC4}" dt="2025-05-07T21:07:20.254" v="6981" actId="3680"/>
      <pc:docMkLst>
        <pc:docMk/>
      </pc:docMkLst>
      <pc:sldChg chg="modSp mod">
        <pc:chgData name="Kevin Sell" userId="65d7eea6-b48e-4de5-bcc9-55dc33f2e04a" providerId="ADAL" clId="{74821C52-0DEF-49EC-8A9D-6C4D66E95FC4}" dt="2025-05-07T17:11:15.272" v="274" actId="20577"/>
        <pc:sldMkLst>
          <pc:docMk/>
          <pc:sldMk cId="1071559526" sldId="272"/>
        </pc:sldMkLst>
        <pc:spChg chg="mod">
          <ac:chgData name="Kevin Sell" userId="65d7eea6-b48e-4de5-bcc9-55dc33f2e04a" providerId="ADAL" clId="{74821C52-0DEF-49EC-8A9D-6C4D66E95FC4}" dt="2025-05-07T17:07:22.647" v="20" actId="20577"/>
          <ac:spMkLst>
            <pc:docMk/>
            <pc:sldMk cId="1071559526" sldId="272"/>
            <ac:spMk id="9" creationId="{D45DA253-3E62-C2D9-1BBB-CE5C0E30DD2F}"/>
          </ac:spMkLst>
        </pc:spChg>
        <pc:spChg chg="mod">
          <ac:chgData name="Kevin Sell" userId="65d7eea6-b48e-4de5-bcc9-55dc33f2e04a" providerId="ADAL" clId="{74821C52-0DEF-49EC-8A9D-6C4D66E95FC4}" dt="2025-05-07T17:07:58.887" v="68" actId="20577"/>
          <ac:spMkLst>
            <pc:docMk/>
            <pc:sldMk cId="1071559526" sldId="272"/>
            <ac:spMk id="10" creationId="{948F4F87-9B27-8BF4-860E-3D773DA5E552}"/>
          </ac:spMkLst>
        </pc:spChg>
        <pc:spChg chg="mod">
          <ac:chgData name="Kevin Sell" userId="65d7eea6-b48e-4de5-bcc9-55dc33f2e04a" providerId="ADAL" clId="{74821C52-0DEF-49EC-8A9D-6C4D66E95FC4}" dt="2025-05-07T17:08:17.184" v="86" actId="20577"/>
          <ac:spMkLst>
            <pc:docMk/>
            <pc:sldMk cId="1071559526" sldId="272"/>
            <ac:spMk id="11" creationId="{D0DE5683-C323-AAA6-BE6B-6AB5E3049D81}"/>
          </ac:spMkLst>
        </pc:spChg>
        <pc:spChg chg="mod">
          <ac:chgData name="Kevin Sell" userId="65d7eea6-b48e-4de5-bcc9-55dc33f2e04a" providerId="ADAL" clId="{74821C52-0DEF-49EC-8A9D-6C4D66E95FC4}" dt="2025-05-07T17:10:19.825" v="192" actId="20577"/>
          <ac:spMkLst>
            <pc:docMk/>
            <pc:sldMk cId="1071559526" sldId="272"/>
            <ac:spMk id="12" creationId="{96769A08-A584-9F7A-E8A3-8674D0794815}"/>
          </ac:spMkLst>
        </pc:spChg>
        <pc:spChg chg="mod">
          <ac:chgData name="Kevin Sell" userId="65d7eea6-b48e-4de5-bcc9-55dc33f2e04a" providerId="ADAL" clId="{74821C52-0DEF-49EC-8A9D-6C4D66E95FC4}" dt="2025-05-07T17:10:29.245" v="211" actId="20577"/>
          <ac:spMkLst>
            <pc:docMk/>
            <pc:sldMk cId="1071559526" sldId="272"/>
            <ac:spMk id="17" creationId="{F07CCCA4-E61B-D4F5-934D-811673094027}"/>
          </ac:spMkLst>
        </pc:spChg>
        <pc:spChg chg="mod">
          <ac:chgData name="Kevin Sell" userId="65d7eea6-b48e-4de5-bcc9-55dc33f2e04a" providerId="ADAL" clId="{74821C52-0DEF-49EC-8A9D-6C4D66E95FC4}" dt="2025-05-07T17:10:41.175" v="235" actId="20577"/>
          <ac:spMkLst>
            <pc:docMk/>
            <pc:sldMk cId="1071559526" sldId="272"/>
            <ac:spMk id="18" creationId="{617DBBFA-BD0A-7A4C-D19D-C02CCA30C6B5}"/>
          </ac:spMkLst>
        </pc:spChg>
        <pc:spChg chg="mod">
          <ac:chgData name="Kevin Sell" userId="65d7eea6-b48e-4de5-bcc9-55dc33f2e04a" providerId="ADAL" clId="{74821C52-0DEF-49EC-8A9D-6C4D66E95FC4}" dt="2025-05-07T17:11:07.723" v="255" actId="20577"/>
          <ac:spMkLst>
            <pc:docMk/>
            <pc:sldMk cId="1071559526" sldId="272"/>
            <ac:spMk id="19" creationId="{B6D9A349-C0E5-AEC0-1C05-4ED4FF01A25B}"/>
          </ac:spMkLst>
        </pc:spChg>
        <pc:spChg chg="mod">
          <ac:chgData name="Kevin Sell" userId="65d7eea6-b48e-4de5-bcc9-55dc33f2e04a" providerId="ADAL" clId="{74821C52-0DEF-49EC-8A9D-6C4D66E95FC4}" dt="2025-05-07T17:11:15.272" v="274" actId="20577"/>
          <ac:spMkLst>
            <pc:docMk/>
            <pc:sldMk cId="1071559526" sldId="272"/>
            <ac:spMk id="20" creationId="{090A4346-F269-9CE1-0AE4-3712A1E92CD1}"/>
          </ac:spMkLst>
        </pc:spChg>
      </pc:sldChg>
      <pc:sldChg chg="modSp mod">
        <pc:chgData name="Kevin Sell" userId="65d7eea6-b48e-4de5-bcc9-55dc33f2e04a" providerId="ADAL" clId="{74821C52-0DEF-49EC-8A9D-6C4D66E95FC4}" dt="2025-05-07T17:29:03.071" v="746" actId="20577"/>
        <pc:sldMkLst>
          <pc:docMk/>
          <pc:sldMk cId="286663322" sldId="273"/>
        </pc:sldMkLst>
        <pc:spChg chg="mod">
          <ac:chgData name="Kevin Sell" userId="65d7eea6-b48e-4de5-bcc9-55dc33f2e04a" providerId="ADAL" clId="{74821C52-0DEF-49EC-8A9D-6C4D66E95FC4}" dt="2025-05-07T17:11:46.224" v="286" actId="20577"/>
          <ac:spMkLst>
            <pc:docMk/>
            <pc:sldMk cId="286663322" sldId="273"/>
            <ac:spMk id="20" creationId="{24F99F28-F38C-4B36-043A-ECDF16FC262B}"/>
          </ac:spMkLst>
        </pc:spChg>
        <pc:spChg chg="mod">
          <ac:chgData name="Kevin Sell" userId="65d7eea6-b48e-4de5-bcc9-55dc33f2e04a" providerId="ADAL" clId="{74821C52-0DEF-49EC-8A9D-6C4D66E95FC4}" dt="2025-05-07T17:29:03.071" v="746" actId="20577"/>
          <ac:spMkLst>
            <pc:docMk/>
            <pc:sldMk cId="286663322" sldId="273"/>
            <ac:spMk id="21" creationId="{4F304DFE-ABEA-4235-A2CF-5A16D7B514A2}"/>
          </ac:spMkLst>
        </pc:spChg>
      </pc:sldChg>
      <pc:sldChg chg="modSp mod">
        <pc:chgData name="Kevin Sell" userId="65d7eea6-b48e-4de5-bcc9-55dc33f2e04a" providerId="ADAL" clId="{74821C52-0DEF-49EC-8A9D-6C4D66E95FC4}" dt="2025-05-07T17:46:51.658" v="1931" actId="20577"/>
        <pc:sldMkLst>
          <pc:docMk/>
          <pc:sldMk cId="1234206588" sldId="274"/>
        </pc:sldMkLst>
        <pc:spChg chg="mod">
          <ac:chgData name="Kevin Sell" userId="65d7eea6-b48e-4de5-bcc9-55dc33f2e04a" providerId="ADAL" clId="{74821C52-0DEF-49EC-8A9D-6C4D66E95FC4}" dt="2025-05-07T17:46:51.658" v="1931" actId="20577"/>
          <ac:spMkLst>
            <pc:docMk/>
            <pc:sldMk cId="1234206588" sldId="274"/>
            <ac:spMk id="5" creationId="{8A83315C-29F9-9987-E3D7-07A2D04CCC6C}"/>
          </ac:spMkLst>
        </pc:spChg>
        <pc:spChg chg="mod">
          <ac:chgData name="Kevin Sell" userId="65d7eea6-b48e-4de5-bcc9-55dc33f2e04a" providerId="ADAL" clId="{74821C52-0DEF-49EC-8A9D-6C4D66E95FC4}" dt="2025-05-07T17:33:04.980" v="1126" actId="27636"/>
          <ac:spMkLst>
            <pc:docMk/>
            <pc:sldMk cId="1234206588" sldId="274"/>
            <ac:spMk id="6" creationId="{A6619F75-1972-117E-AD2A-002A5174AB78}"/>
          </ac:spMkLst>
        </pc:spChg>
      </pc:sldChg>
      <pc:sldChg chg="modSp mod">
        <pc:chgData name="Kevin Sell" userId="65d7eea6-b48e-4de5-bcc9-55dc33f2e04a" providerId="ADAL" clId="{74821C52-0DEF-49EC-8A9D-6C4D66E95FC4}" dt="2025-05-07T17:36:52.163" v="1446" actId="20577"/>
        <pc:sldMkLst>
          <pc:docMk/>
          <pc:sldMk cId="2613827115" sldId="275"/>
        </pc:sldMkLst>
        <pc:spChg chg="mod">
          <ac:chgData name="Kevin Sell" userId="65d7eea6-b48e-4de5-bcc9-55dc33f2e04a" providerId="ADAL" clId="{74821C52-0DEF-49EC-8A9D-6C4D66E95FC4}" dt="2025-05-07T17:34:00.705" v="1158" actId="20577"/>
          <ac:spMkLst>
            <pc:docMk/>
            <pc:sldMk cId="2613827115" sldId="275"/>
            <ac:spMk id="5" creationId="{A5DB8A95-3DF5-0378-E68D-0F9962D6DBB4}"/>
          </ac:spMkLst>
        </pc:spChg>
        <pc:spChg chg="mod">
          <ac:chgData name="Kevin Sell" userId="65d7eea6-b48e-4de5-bcc9-55dc33f2e04a" providerId="ADAL" clId="{74821C52-0DEF-49EC-8A9D-6C4D66E95FC4}" dt="2025-05-07T17:36:52.163" v="1446" actId="20577"/>
          <ac:spMkLst>
            <pc:docMk/>
            <pc:sldMk cId="2613827115" sldId="275"/>
            <ac:spMk id="6" creationId="{809365D2-19EB-5AA0-A605-4972FEE1DAD2}"/>
          </ac:spMkLst>
        </pc:spChg>
      </pc:sldChg>
      <pc:sldChg chg="modSp mod">
        <pc:chgData name="Kevin Sell" userId="65d7eea6-b48e-4de5-bcc9-55dc33f2e04a" providerId="ADAL" clId="{74821C52-0DEF-49EC-8A9D-6C4D66E95FC4}" dt="2025-05-07T21:02:41.596" v="6561" actId="6549"/>
        <pc:sldMkLst>
          <pc:docMk/>
          <pc:sldMk cId="306243102" sldId="276"/>
        </pc:sldMkLst>
        <pc:spChg chg="mod">
          <ac:chgData name="Kevin Sell" userId="65d7eea6-b48e-4de5-bcc9-55dc33f2e04a" providerId="ADAL" clId="{74821C52-0DEF-49EC-8A9D-6C4D66E95FC4}" dt="2025-05-07T21:02:02.451" v="6557" actId="20577"/>
          <ac:spMkLst>
            <pc:docMk/>
            <pc:sldMk cId="306243102" sldId="276"/>
            <ac:spMk id="4" creationId="{DF85118E-F4AA-7171-7F99-BC47BB124971}"/>
          </ac:spMkLst>
        </pc:spChg>
        <pc:spChg chg="mod">
          <ac:chgData name="Kevin Sell" userId="65d7eea6-b48e-4de5-bcc9-55dc33f2e04a" providerId="ADAL" clId="{74821C52-0DEF-49EC-8A9D-6C4D66E95FC4}" dt="2025-05-07T21:02:41.596" v="6561" actId="6549"/>
          <ac:spMkLst>
            <pc:docMk/>
            <pc:sldMk cId="306243102" sldId="276"/>
            <ac:spMk id="5" creationId="{A9E2DD3E-2BED-422C-69D3-AB816F584E71}"/>
          </ac:spMkLst>
        </pc:spChg>
      </pc:sldChg>
      <pc:sldChg chg="modSp mod">
        <pc:chgData name="Kevin Sell" userId="65d7eea6-b48e-4de5-bcc9-55dc33f2e04a" providerId="ADAL" clId="{74821C52-0DEF-49EC-8A9D-6C4D66E95FC4}" dt="2025-05-07T21:06:17.236" v="6958" actId="20577"/>
        <pc:sldMkLst>
          <pc:docMk/>
          <pc:sldMk cId="3921444635" sldId="277"/>
        </pc:sldMkLst>
        <pc:spChg chg="mod">
          <ac:chgData name="Kevin Sell" userId="65d7eea6-b48e-4de5-bcc9-55dc33f2e04a" providerId="ADAL" clId="{74821C52-0DEF-49EC-8A9D-6C4D66E95FC4}" dt="2025-05-07T21:01:34.247" v="6509" actId="20577"/>
          <ac:spMkLst>
            <pc:docMk/>
            <pc:sldMk cId="3921444635" sldId="277"/>
            <ac:spMk id="7" creationId="{A0266971-4D03-5054-0A10-6EEC5032D947}"/>
          </ac:spMkLst>
        </pc:spChg>
        <pc:spChg chg="mod">
          <ac:chgData name="Kevin Sell" userId="65d7eea6-b48e-4de5-bcc9-55dc33f2e04a" providerId="ADAL" clId="{74821C52-0DEF-49EC-8A9D-6C4D66E95FC4}" dt="2025-05-07T21:06:17.236" v="6958" actId="20577"/>
          <ac:spMkLst>
            <pc:docMk/>
            <pc:sldMk cId="3921444635" sldId="277"/>
            <ac:spMk id="8" creationId="{B5B8DE1D-CB33-124B-9369-446DCC243D53}"/>
          </ac:spMkLst>
        </pc:spChg>
        <pc:spChg chg="mod">
          <ac:chgData name="Kevin Sell" userId="65d7eea6-b48e-4de5-bcc9-55dc33f2e04a" providerId="ADAL" clId="{74821C52-0DEF-49EC-8A9D-6C4D66E95FC4}" dt="2025-05-07T21:05:26.967" v="6852" actId="6549"/>
          <ac:spMkLst>
            <pc:docMk/>
            <pc:sldMk cId="3921444635" sldId="277"/>
            <ac:spMk id="9" creationId="{8FFE8248-BB4B-F36B-6DF2-58991C1E182C}"/>
          </ac:spMkLst>
        </pc:spChg>
      </pc:sldChg>
      <pc:sldChg chg="modSp new mod">
        <pc:chgData name="Kevin Sell" userId="65d7eea6-b48e-4de5-bcc9-55dc33f2e04a" providerId="ADAL" clId="{74821C52-0DEF-49EC-8A9D-6C4D66E95FC4}" dt="2025-05-07T18:01:31.440" v="2531" actId="207"/>
        <pc:sldMkLst>
          <pc:docMk/>
          <pc:sldMk cId="3515921698" sldId="280"/>
        </pc:sldMkLst>
        <pc:spChg chg="mod">
          <ac:chgData name="Kevin Sell" userId="65d7eea6-b48e-4de5-bcc9-55dc33f2e04a" providerId="ADAL" clId="{74821C52-0DEF-49EC-8A9D-6C4D66E95FC4}" dt="2025-05-07T17:56:32.364" v="2212" actId="20577"/>
          <ac:spMkLst>
            <pc:docMk/>
            <pc:sldMk cId="3515921698" sldId="280"/>
            <ac:spMk id="2" creationId="{0DA5DCCA-7F0E-6D19-2598-D28755C90D9C}"/>
          </ac:spMkLst>
        </pc:spChg>
        <pc:spChg chg="mod">
          <ac:chgData name="Kevin Sell" userId="65d7eea6-b48e-4de5-bcc9-55dc33f2e04a" providerId="ADAL" clId="{74821C52-0DEF-49EC-8A9D-6C4D66E95FC4}" dt="2025-05-07T18:01:31.440" v="2531" actId="207"/>
          <ac:spMkLst>
            <pc:docMk/>
            <pc:sldMk cId="3515921698" sldId="280"/>
            <ac:spMk id="3" creationId="{DD3C0F3C-85C4-5301-5B49-4AF4F433FB0A}"/>
          </ac:spMkLst>
        </pc:spChg>
      </pc:sldChg>
      <pc:sldChg chg="modSp mod">
        <pc:chgData name="Kevin Sell" userId="65d7eea6-b48e-4de5-bcc9-55dc33f2e04a" providerId="ADAL" clId="{74821C52-0DEF-49EC-8A9D-6C4D66E95FC4}" dt="2025-05-07T17:44:50.062" v="1900" actId="20577"/>
        <pc:sldMkLst>
          <pc:docMk/>
          <pc:sldMk cId="859738542" sldId="281"/>
        </pc:sldMkLst>
        <pc:spChg chg="mod">
          <ac:chgData name="Kevin Sell" userId="65d7eea6-b48e-4de5-bcc9-55dc33f2e04a" providerId="ADAL" clId="{74821C52-0DEF-49EC-8A9D-6C4D66E95FC4}" dt="2025-05-07T17:38:36.236" v="1465" actId="20577"/>
          <ac:spMkLst>
            <pc:docMk/>
            <pc:sldMk cId="859738542" sldId="281"/>
            <ac:spMk id="20" creationId="{24F99F28-F38C-4B36-043A-ECDF16FC262B}"/>
          </ac:spMkLst>
        </pc:spChg>
        <pc:spChg chg="mod">
          <ac:chgData name="Kevin Sell" userId="65d7eea6-b48e-4de5-bcc9-55dc33f2e04a" providerId="ADAL" clId="{74821C52-0DEF-49EC-8A9D-6C4D66E95FC4}" dt="2025-05-07T17:44:50.062" v="1900" actId="20577"/>
          <ac:spMkLst>
            <pc:docMk/>
            <pc:sldMk cId="859738542" sldId="281"/>
            <ac:spMk id="21" creationId="{4F304DFE-ABEA-4235-A2CF-5A16D7B514A2}"/>
          </ac:spMkLst>
        </pc:spChg>
      </pc:sldChg>
      <pc:sldChg chg="modSp mod">
        <pc:chgData name="Kevin Sell" userId="65d7eea6-b48e-4de5-bcc9-55dc33f2e04a" providerId="ADAL" clId="{74821C52-0DEF-49EC-8A9D-6C4D66E95FC4}" dt="2025-05-07T17:56:17.935" v="2188" actId="27636"/>
        <pc:sldMkLst>
          <pc:docMk/>
          <pc:sldMk cId="824633156" sldId="282"/>
        </pc:sldMkLst>
        <pc:spChg chg="mod">
          <ac:chgData name="Kevin Sell" userId="65d7eea6-b48e-4de5-bcc9-55dc33f2e04a" providerId="ADAL" clId="{74821C52-0DEF-49EC-8A9D-6C4D66E95FC4}" dt="2025-05-07T17:56:09.404" v="2186" actId="20577"/>
          <ac:spMkLst>
            <pc:docMk/>
            <pc:sldMk cId="824633156" sldId="282"/>
            <ac:spMk id="5" creationId="{8A83315C-29F9-9987-E3D7-07A2D04CCC6C}"/>
          </ac:spMkLst>
        </pc:spChg>
        <pc:spChg chg="mod">
          <ac:chgData name="Kevin Sell" userId="65d7eea6-b48e-4de5-bcc9-55dc33f2e04a" providerId="ADAL" clId="{74821C52-0DEF-49EC-8A9D-6C4D66E95FC4}" dt="2025-05-07T17:56:17.935" v="2188" actId="27636"/>
          <ac:spMkLst>
            <pc:docMk/>
            <pc:sldMk cId="824633156" sldId="282"/>
            <ac:spMk id="6" creationId="{A6619F75-1972-117E-AD2A-002A5174AB78}"/>
          </ac:spMkLst>
        </pc:spChg>
      </pc:sldChg>
      <pc:sldChg chg="modSp mod">
        <pc:chgData name="Kevin Sell" userId="65d7eea6-b48e-4de5-bcc9-55dc33f2e04a" providerId="ADAL" clId="{74821C52-0DEF-49EC-8A9D-6C4D66E95FC4}" dt="2025-05-07T19:18:14.145" v="2893" actId="20577"/>
        <pc:sldMkLst>
          <pc:docMk/>
          <pc:sldMk cId="1602150551" sldId="283"/>
        </pc:sldMkLst>
        <pc:spChg chg="mod">
          <ac:chgData name="Kevin Sell" userId="65d7eea6-b48e-4de5-bcc9-55dc33f2e04a" providerId="ADAL" clId="{74821C52-0DEF-49EC-8A9D-6C4D66E95FC4}" dt="2025-05-07T19:18:14.145" v="2893" actId="20577"/>
          <ac:spMkLst>
            <pc:docMk/>
            <pc:sldMk cId="1602150551" sldId="283"/>
            <ac:spMk id="3" creationId="{DD3C0F3C-85C4-5301-5B49-4AF4F433FB0A}"/>
          </ac:spMkLst>
        </pc:spChg>
      </pc:sldChg>
      <pc:sldChg chg="modSp mod">
        <pc:chgData name="Kevin Sell" userId="65d7eea6-b48e-4de5-bcc9-55dc33f2e04a" providerId="ADAL" clId="{74821C52-0DEF-49EC-8A9D-6C4D66E95FC4}" dt="2025-05-07T20:00:09.460" v="4441" actId="20577"/>
        <pc:sldMkLst>
          <pc:docMk/>
          <pc:sldMk cId="3809032520" sldId="284"/>
        </pc:sldMkLst>
        <pc:spChg chg="mod">
          <ac:chgData name="Kevin Sell" userId="65d7eea6-b48e-4de5-bcc9-55dc33f2e04a" providerId="ADAL" clId="{74821C52-0DEF-49EC-8A9D-6C4D66E95FC4}" dt="2025-05-07T19:21:06.229" v="2910" actId="20577"/>
          <ac:spMkLst>
            <pc:docMk/>
            <pc:sldMk cId="3809032520" sldId="284"/>
            <ac:spMk id="20" creationId="{24F99F28-F38C-4B36-043A-ECDF16FC262B}"/>
          </ac:spMkLst>
        </pc:spChg>
        <pc:spChg chg="mod">
          <ac:chgData name="Kevin Sell" userId="65d7eea6-b48e-4de5-bcc9-55dc33f2e04a" providerId="ADAL" clId="{74821C52-0DEF-49EC-8A9D-6C4D66E95FC4}" dt="2025-05-07T20:00:09.460" v="4441" actId="20577"/>
          <ac:spMkLst>
            <pc:docMk/>
            <pc:sldMk cId="3809032520" sldId="284"/>
            <ac:spMk id="21" creationId="{4F304DFE-ABEA-4235-A2CF-5A16D7B514A2}"/>
          </ac:spMkLst>
        </pc:spChg>
      </pc:sldChg>
      <pc:sldChg chg="modSp mod">
        <pc:chgData name="Kevin Sell" userId="65d7eea6-b48e-4de5-bcc9-55dc33f2e04a" providerId="ADAL" clId="{74821C52-0DEF-49EC-8A9D-6C4D66E95FC4}" dt="2025-05-07T19:53:43.183" v="4086" actId="20577"/>
        <pc:sldMkLst>
          <pc:docMk/>
          <pc:sldMk cId="384007722" sldId="285"/>
        </pc:sldMkLst>
        <pc:spChg chg="mod">
          <ac:chgData name="Kevin Sell" userId="65d7eea6-b48e-4de5-bcc9-55dc33f2e04a" providerId="ADAL" clId="{74821C52-0DEF-49EC-8A9D-6C4D66E95FC4}" dt="2025-05-07T19:51:51.721" v="3911" actId="20577"/>
          <ac:spMkLst>
            <pc:docMk/>
            <pc:sldMk cId="384007722" sldId="285"/>
            <ac:spMk id="5" creationId="{8A83315C-29F9-9987-E3D7-07A2D04CCC6C}"/>
          </ac:spMkLst>
        </pc:spChg>
        <pc:spChg chg="mod">
          <ac:chgData name="Kevin Sell" userId="65d7eea6-b48e-4de5-bcc9-55dc33f2e04a" providerId="ADAL" clId="{74821C52-0DEF-49EC-8A9D-6C4D66E95FC4}" dt="2025-05-07T19:53:43.183" v="4086" actId="20577"/>
          <ac:spMkLst>
            <pc:docMk/>
            <pc:sldMk cId="384007722" sldId="285"/>
            <ac:spMk id="6" creationId="{A6619F75-1972-117E-AD2A-002A5174AB78}"/>
          </ac:spMkLst>
        </pc:spChg>
      </pc:sldChg>
      <pc:sldChg chg="modSp mod">
        <pc:chgData name="Kevin Sell" userId="65d7eea6-b48e-4de5-bcc9-55dc33f2e04a" providerId="ADAL" clId="{74821C52-0DEF-49EC-8A9D-6C4D66E95FC4}" dt="2025-05-07T19:57:52.683" v="4336" actId="27636"/>
        <pc:sldMkLst>
          <pc:docMk/>
          <pc:sldMk cId="875628762" sldId="286"/>
        </pc:sldMkLst>
        <pc:spChg chg="mod">
          <ac:chgData name="Kevin Sell" userId="65d7eea6-b48e-4de5-bcc9-55dc33f2e04a" providerId="ADAL" clId="{74821C52-0DEF-49EC-8A9D-6C4D66E95FC4}" dt="2025-05-07T19:57:52.683" v="4336" actId="27636"/>
          <ac:spMkLst>
            <pc:docMk/>
            <pc:sldMk cId="875628762" sldId="286"/>
            <ac:spMk id="6" creationId="{A6619F75-1972-117E-AD2A-002A5174AB78}"/>
          </ac:spMkLst>
        </pc:spChg>
      </pc:sldChg>
      <pc:sldChg chg="modSp mod">
        <pc:chgData name="Kevin Sell" userId="65d7eea6-b48e-4de5-bcc9-55dc33f2e04a" providerId="ADAL" clId="{74821C52-0DEF-49EC-8A9D-6C4D66E95FC4}" dt="2025-05-07T20:55:32.217" v="6083" actId="20577"/>
        <pc:sldMkLst>
          <pc:docMk/>
          <pc:sldMk cId="4289019642" sldId="287"/>
        </pc:sldMkLst>
        <pc:spChg chg="mod">
          <ac:chgData name="Kevin Sell" userId="65d7eea6-b48e-4de5-bcc9-55dc33f2e04a" providerId="ADAL" clId="{74821C52-0DEF-49EC-8A9D-6C4D66E95FC4}" dt="2025-05-07T20:55:32.217" v="6083" actId="20577"/>
          <ac:spMkLst>
            <pc:docMk/>
            <pc:sldMk cId="4289019642" sldId="287"/>
            <ac:spMk id="20" creationId="{24F99F28-F38C-4B36-043A-ECDF16FC262B}"/>
          </ac:spMkLst>
        </pc:spChg>
        <pc:spChg chg="mod">
          <ac:chgData name="Kevin Sell" userId="65d7eea6-b48e-4de5-bcc9-55dc33f2e04a" providerId="ADAL" clId="{74821C52-0DEF-49EC-8A9D-6C4D66E95FC4}" dt="2025-05-07T20:36:10.494" v="5308" actId="20577"/>
          <ac:spMkLst>
            <pc:docMk/>
            <pc:sldMk cId="4289019642" sldId="287"/>
            <ac:spMk id="21" creationId="{4F304DFE-ABEA-4235-A2CF-5A16D7B514A2}"/>
          </ac:spMkLst>
        </pc:spChg>
      </pc:sldChg>
      <pc:sldChg chg="modSp mod">
        <pc:chgData name="Kevin Sell" userId="65d7eea6-b48e-4de5-bcc9-55dc33f2e04a" providerId="ADAL" clId="{74821C52-0DEF-49EC-8A9D-6C4D66E95FC4}" dt="2025-05-07T20:55:44.893" v="6105" actId="27636"/>
        <pc:sldMkLst>
          <pc:docMk/>
          <pc:sldMk cId="288923873" sldId="288"/>
        </pc:sldMkLst>
        <pc:spChg chg="mod">
          <ac:chgData name="Kevin Sell" userId="65d7eea6-b48e-4de5-bcc9-55dc33f2e04a" providerId="ADAL" clId="{74821C52-0DEF-49EC-8A9D-6C4D66E95FC4}" dt="2025-05-07T20:55:44.893" v="6105" actId="27636"/>
          <ac:spMkLst>
            <pc:docMk/>
            <pc:sldMk cId="288923873" sldId="288"/>
            <ac:spMk id="20" creationId="{24F99F28-F38C-4B36-043A-ECDF16FC262B}"/>
          </ac:spMkLst>
        </pc:spChg>
        <pc:spChg chg="mod">
          <ac:chgData name="Kevin Sell" userId="65d7eea6-b48e-4de5-bcc9-55dc33f2e04a" providerId="ADAL" clId="{74821C52-0DEF-49EC-8A9D-6C4D66E95FC4}" dt="2025-05-07T20:52:38.021" v="6067" actId="20577"/>
          <ac:spMkLst>
            <pc:docMk/>
            <pc:sldMk cId="288923873" sldId="288"/>
            <ac:spMk id="21" creationId="{4F304DFE-ABEA-4235-A2CF-5A16D7B514A2}"/>
          </ac:spMkLst>
        </pc:spChg>
      </pc:sldChg>
      <pc:sldChg chg="addSp delSp modSp new mod">
        <pc:chgData name="Kevin Sell" userId="65d7eea6-b48e-4de5-bcc9-55dc33f2e04a" providerId="ADAL" clId="{74821C52-0DEF-49EC-8A9D-6C4D66E95FC4}" dt="2025-05-07T21:07:20.254" v="6981" actId="3680"/>
        <pc:sldMkLst>
          <pc:docMk/>
          <pc:sldMk cId="1549386646" sldId="289"/>
        </pc:sldMkLst>
        <pc:spChg chg="del">
          <ac:chgData name="Kevin Sell" userId="65d7eea6-b48e-4de5-bcc9-55dc33f2e04a" providerId="ADAL" clId="{74821C52-0DEF-49EC-8A9D-6C4D66E95FC4}" dt="2025-05-07T21:07:20.254" v="6981" actId="3680"/>
          <ac:spMkLst>
            <pc:docMk/>
            <pc:sldMk cId="1549386646" sldId="289"/>
            <ac:spMk id="2" creationId="{1F5567D8-DFC7-EFC1-84F0-3B6808BFA535}"/>
          </ac:spMkLst>
        </pc:spChg>
        <pc:spChg chg="mod">
          <ac:chgData name="Kevin Sell" userId="65d7eea6-b48e-4de5-bcc9-55dc33f2e04a" providerId="ADAL" clId="{74821C52-0DEF-49EC-8A9D-6C4D66E95FC4}" dt="2025-05-07T21:07:13.588" v="6980" actId="255"/>
          <ac:spMkLst>
            <pc:docMk/>
            <pc:sldMk cId="1549386646" sldId="289"/>
            <ac:spMk id="4" creationId="{F61EC584-0946-6BE9-8627-5BAFBF517746}"/>
          </ac:spMkLst>
        </pc:spChg>
        <pc:graphicFrameChg chg="add mod ord modGraphic">
          <ac:chgData name="Kevin Sell" userId="65d7eea6-b48e-4de5-bcc9-55dc33f2e04a" providerId="ADAL" clId="{74821C52-0DEF-49EC-8A9D-6C4D66E95FC4}" dt="2025-05-07T21:07:20.254" v="6981" actId="3680"/>
          <ac:graphicFrameMkLst>
            <pc:docMk/>
            <pc:sldMk cId="1549386646" sldId="289"/>
            <ac:graphicFrameMk id="6" creationId="{C111589F-A15A-E514-E28E-9D9118C555B7}"/>
          </ac:graphicFrameMkLst>
        </pc:graphicFrameChg>
      </pc:sldChg>
    </pc:docChg>
  </pc:docChgLst>
  <pc:docChgLst>
    <pc:chgData name="Kevin Sell" userId="65d7eea6-b48e-4de5-bcc9-55dc33f2e04a" providerId="ADAL" clId="{57494507-60CE-4DC3-B1BE-78FE19F06ABF}"/>
    <pc:docChg chg="undo custSel addSld delSld modSld">
      <pc:chgData name="Kevin Sell" userId="65d7eea6-b48e-4de5-bcc9-55dc33f2e04a" providerId="ADAL" clId="{57494507-60CE-4DC3-B1BE-78FE19F06ABF}" dt="2025-05-14T22:54:54.024" v="19"/>
      <pc:docMkLst>
        <pc:docMk/>
      </pc:docMkLst>
      <pc:sldChg chg="modSp mod modClrScheme chgLayout">
        <pc:chgData name="Kevin Sell" userId="65d7eea6-b48e-4de5-bcc9-55dc33f2e04a" providerId="ADAL" clId="{57494507-60CE-4DC3-B1BE-78FE19F06ABF}" dt="2025-05-14T22:47:50.250" v="0" actId="26606"/>
        <pc:sldMkLst>
          <pc:docMk/>
          <pc:sldMk cId="708680271" sldId="271"/>
        </pc:sldMkLst>
        <pc:spChg chg="mod">
          <ac:chgData name="Kevin Sell" userId="65d7eea6-b48e-4de5-bcc9-55dc33f2e04a" providerId="ADAL" clId="{57494507-60CE-4DC3-B1BE-78FE19F06ABF}" dt="2025-05-14T22:47:50.250" v="0" actId="26606"/>
          <ac:spMkLst>
            <pc:docMk/>
            <pc:sldMk cId="708680271" sldId="271"/>
            <ac:spMk id="5" creationId="{220603BC-9879-4E44-89EF-F28E10C46EF0}"/>
          </ac:spMkLst>
        </pc:spChg>
        <pc:spChg chg="mod">
          <ac:chgData name="Kevin Sell" userId="65d7eea6-b48e-4de5-bcc9-55dc33f2e04a" providerId="ADAL" clId="{57494507-60CE-4DC3-B1BE-78FE19F06ABF}" dt="2025-05-14T22:47:50.250" v="0" actId="26606"/>
          <ac:spMkLst>
            <pc:docMk/>
            <pc:sldMk cId="708680271" sldId="271"/>
            <ac:spMk id="6" creationId="{123A05D9-7DEF-4DBB-A747-27D5BAF2C275}"/>
          </ac:spMkLst>
        </pc:spChg>
      </pc:sldChg>
      <pc:sldChg chg="modSp mod modClrScheme chgLayout">
        <pc:chgData name="Kevin Sell" userId="65d7eea6-b48e-4de5-bcc9-55dc33f2e04a" providerId="ADAL" clId="{57494507-60CE-4DC3-B1BE-78FE19F06ABF}" dt="2025-05-14T22:48:37.492" v="5" actId="27636"/>
        <pc:sldMkLst>
          <pc:docMk/>
          <pc:sldMk cId="286663322" sldId="273"/>
        </pc:sldMkLst>
        <pc:spChg chg="mod">
          <ac:chgData name="Kevin Sell" userId="65d7eea6-b48e-4de5-bcc9-55dc33f2e04a" providerId="ADAL" clId="{57494507-60CE-4DC3-B1BE-78FE19F06ABF}" dt="2025-05-14T22:48:13.765" v="1" actId="26606"/>
          <ac:spMkLst>
            <pc:docMk/>
            <pc:sldMk cId="286663322" sldId="273"/>
            <ac:spMk id="19" creationId="{1FB8E966-99FF-81C0-F643-ED8F0CBACD29}"/>
          </ac:spMkLst>
        </pc:spChg>
        <pc:spChg chg="mod">
          <ac:chgData name="Kevin Sell" userId="65d7eea6-b48e-4de5-bcc9-55dc33f2e04a" providerId="ADAL" clId="{57494507-60CE-4DC3-B1BE-78FE19F06ABF}" dt="2025-05-14T22:48:13.765" v="1" actId="26606"/>
          <ac:spMkLst>
            <pc:docMk/>
            <pc:sldMk cId="286663322" sldId="273"/>
            <ac:spMk id="20" creationId="{24F99F28-F38C-4B36-043A-ECDF16FC262B}"/>
          </ac:spMkLst>
        </pc:spChg>
        <pc:spChg chg="mod">
          <ac:chgData name="Kevin Sell" userId="65d7eea6-b48e-4de5-bcc9-55dc33f2e04a" providerId="ADAL" clId="{57494507-60CE-4DC3-B1BE-78FE19F06ABF}" dt="2025-05-14T22:48:37.492" v="5" actId="27636"/>
          <ac:spMkLst>
            <pc:docMk/>
            <pc:sldMk cId="286663322" sldId="273"/>
            <ac:spMk id="21" creationId="{4F304DFE-ABEA-4235-A2CF-5A16D7B514A2}"/>
          </ac:spMkLst>
        </pc:spChg>
      </pc:sldChg>
      <pc:sldChg chg="addSp modSp mod modMedia modClrScheme chgLayout">
        <pc:chgData name="Kevin Sell" userId="65d7eea6-b48e-4de5-bcc9-55dc33f2e04a" providerId="ADAL" clId="{57494507-60CE-4DC3-B1BE-78FE19F06ABF}" dt="2025-05-14T22:54:54.024" v="19"/>
        <pc:sldMkLst>
          <pc:docMk/>
          <pc:sldMk cId="306243102" sldId="276"/>
        </pc:sldMkLst>
        <pc:spChg chg="mod">
          <ac:chgData name="Kevin Sell" userId="65d7eea6-b48e-4de5-bcc9-55dc33f2e04a" providerId="ADAL" clId="{57494507-60CE-4DC3-B1BE-78FE19F06ABF}" dt="2025-05-14T22:54:53.431" v="17" actId="26606"/>
          <ac:spMkLst>
            <pc:docMk/>
            <pc:sldMk cId="306243102" sldId="276"/>
            <ac:spMk id="4" creationId="{DF85118E-F4AA-7171-7F99-BC47BB124971}"/>
          </ac:spMkLst>
        </pc:spChg>
        <pc:spChg chg="mod">
          <ac:chgData name="Kevin Sell" userId="65d7eea6-b48e-4de5-bcc9-55dc33f2e04a" providerId="ADAL" clId="{57494507-60CE-4DC3-B1BE-78FE19F06ABF}" dt="2025-05-14T22:54:53.431" v="17" actId="26606"/>
          <ac:spMkLst>
            <pc:docMk/>
            <pc:sldMk cId="306243102" sldId="276"/>
            <ac:spMk id="5" creationId="{A9E2DD3E-2BED-422C-69D3-AB816F584E71}"/>
          </ac:spMkLst>
        </pc:spChg>
        <pc:spChg chg="mod">
          <ac:chgData name="Kevin Sell" userId="65d7eea6-b48e-4de5-bcc9-55dc33f2e04a" providerId="ADAL" clId="{57494507-60CE-4DC3-B1BE-78FE19F06ABF}" dt="2025-05-14T22:54:53.431" v="17" actId="26606"/>
          <ac:spMkLst>
            <pc:docMk/>
            <pc:sldMk cId="306243102" sldId="276"/>
            <ac:spMk id="6" creationId="{2930CC6E-0BD8-984D-EF31-8C1499089A23}"/>
          </ac:spMkLst>
        </pc:spChg>
        <pc:picChg chg="add mod">
          <ac:chgData name="Kevin Sell" userId="65d7eea6-b48e-4de5-bcc9-55dc33f2e04a" providerId="ADAL" clId="{57494507-60CE-4DC3-B1BE-78FE19F06ABF}" dt="2025-05-14T22:54:54.024" v="19"/>
          <ac:picMkLst>
            <pc:docMk/>
            <pc:sldMk cId="306243102" sldId="276"/>
            <ac:picMk id="8" creationId="{A5674304-8C3A-C37D-39C0-73FB3B5284D2}"/>
          </ac:picMkLst>
        </pc:picChg>
      </pc:sldChg>
      <pc:sldChg chg="delSp modSp mod modClrScheme chgLayout">
        <pc:chgData name="Kevin Sell" userId="65d7eea6-b48e-4de5-bcc9-55dc33f2e04a" providerId="ADAL" clId="{57494507-60CE-4DC3-B1BE-78FE19F06ABF}" dt="2025-05-14T22:53:33.403" v="14" actId="255"/>
        <pc:sldMkLst>
          <pc:docMk/>
          <pc:sldMk cId="3921444635" sldId="277"/>
        </pc:sldMkLst>
        <pc:spChg chg="mod">
          <ac:chgData name="Kevin Sell" userId="65d7eea6-b48e-4de5-bcc9-55dc33f2e04a" providerId="ADAL" clId="{57494507-60CE-4DC3-B1BE-78FE19F06ABF}" dt="2025-05-14T22:53:16.862" v="12" actId="26606"/>
          <ac:spMkLst>
            <pc:docMk/>
            <pc:sldMk cId="3921444635" sldId="277"/>
            <ac:spMk id="4" creationId="{E20AE9BB-808A-EB3F-3357-ED9DC7050DBB}"/>
          </ac:spMkLst>
        </pc:spChg>
        <pc:spChg chg="mod">
          <ac:chgData name="Kevin Sell" userId="65d7eea6-b48e-4de5-bcc9-55dc33f2e04a" providerId="ADAL" clId="{57494507-60CE-4DC3-B1BE-78FE19F06ABF}" dt="2025-05-14T22:53:16.862" v="12" actId="26606"/>
          <ac:spMkLst>
            <pc:docMk/>
            <pc:sldMk cId="3921444635" sldId="277"/>
            <ac:spMk id="7" creationId="{A0266971-4D03-5054-0A10-6EEC5032D947}"/>
          </ac:spMkLst>
        </pc:spChg>
        <pc:spChg chg="mod ord">
          <ac:chgData name="Kevin Sell" userId="65d7eea6-b48e-4de5-bcc9-55dc33f2e04a" providerId="ADAL" clId="{57494507-60CE-4DC3-B1BE-78FE19F06ABF}" dt="2025-05-14T22:53:33.403" v="14" actId="255"/>
          <ac:spMkLst>
            <pc:docMk/>
            <pc:sldMk cId="3921444635" sldId="277"/>
            <ac:spMk id="8" creationId="{B5B8DE1D-CB33-124B-9369-446DCC243D53}"/>
          </ac:spMkLst>
        </pc:spChg>
        <pc:spChg chg="del">
          <ac:chgData name="Kevin Sell" userId="65d7eea6-b48e-4de5-bcc9-55dc33f2e04a" providerId="ADAL" clId="{57494507-60CE-4DC3-B1BE-78FE19F06ABF}" dt="2025-05-14T22:53:16.862" v="12" actId="26606"/>
          <ac:spMkLst>
            <pc:docMk/>
            <pc:sldMk cId="3921444635" sldId="277"/>
            <ac:spMk id="9" creationId="{8FFE8248-BB4B-F36B-6DF2-58991C1E182C}"/>
          </ac:spMkLst>
        </pc:spChg>
      </pc:sldChg>
      <pc:sldChg chg="modSp mod modClrScheme chgLayout">
        <pc:chgData name="Kevin Sell" userId="65d7eea6-b48e-4de5-bcc9-55dc33f2e04a" providerId="ADAL" clId="{57494507-60CE-4DC3-B1BE-78FE19F06ABF}" dt="2025-05-14T22:49:53.649" v="9" actId="26606"/>
        <pc:sldMkLst>
          <pc:docMk/>
          <pc:sldMk cId="3809032520" sldId="284"/>
        </pc:sldMkLst>
        <pc:spChg chg="mod">
          <ac:chgData name="Kevin Sell" userId="65d7eea6-b48e-4de5-bcc9-55dc33f2e04a" providerId="ADAL" clId="{57494507-60CE-4DC3-B1BE-78FE19F06ABF}" dt="2025-05-14T22:49:53.649" v="9" actId="26606"/>
          <ac:spMkLst>
            <pc:docMk/>
            <pc:sldMk cId="3809032520" sldId="284"/>
            <ac:spMk id="19" creationId="{1FB8E966-99FF-81C0-F643-ED8F0CBACD29}"/>
          </ac:spMkLst>
        </pc:spChg>
        <pc:spChg chg="mod">
          <ac:chgData name="Kevin Sell" userId="65d7eea6-b48e-4de5-bcc9-55dc33f2e04a" providerId="ADAL" clId="{57494507-60CE-4DC3-B1BE-78FE19F06ABF}" dt="2025-05-14T22:49:53.649" v="9" actId="26606"/>
          <ac:spMkLst>
            <pc:docMk/>
            <pc:sldMk cId="3809032520" sldId="284"/>
            <ac:spMk id="20" creationId="{24F99F28-F38C-4B36-043A-ECDF16FC262B}"/>
          </ac:spMkLst>
        </pc:spChg>
        <pc:spChg chg="mod">
          <ac:chgData name="Kevin Sell" userId="65d7eea6-b48e-4de5-bcc9-55dc33f2e04a" providerId="ADAL" clId="{57494507-60CE-4DC3-B1BE-78FE19F06ABF}" dt="2025-05-14T22:49:53.649" v="9" actId="26606"/>
          <ac:spMkLst>
            <pc:docMk/>
            <pc:sldMk cId="3809032520" sldId="284"/>
            <ac:spMk id="21" creationId="{4F304DFE-ABEA-4235-A2CF-5A16D7B514A2}"/>
          </ac:spMkLst>
        </pc:spChg>
      </pc:sldChg>
      <pc:sldChg chg="del">
        <pc:chgData name="Kevin Sell" userId="65d7eea6-b48e-4de5-bcc9-55dc33f2e04a" providerId="ADAL" clId="{57494507-60CE-4DC3-B1BE-78FE19F06ABF}" dt="2025-05-14T22:52:57.870" v="11" actId="2696"/>
        <pc:sldMkLst>
          <pc:docMk/>
          <pc:sldMk cId="1549386646" sldId="289"/>
        </pc:sldMkLst>
      </pc:sldChg>
      <pc:sldChg chg="new">
        <pc:chgData name="Kevin Sell" userId="65d7eea6-b48e-4de5-bcc9-55dc33f2e04a" providerId="ADAL" clId="{57494507-60CE-4DC3-B1BE-78FE19F06ABF}" dt="2025-05-14T22:52:50.067" v="10" actId="680"/>
        <pc:sldMkLst>
          <pc:docMk/>
          <pc:sldMk cId="2061886264" sldId="29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1" y="3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F7055-ACC0-4903-B086-460776EA2960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761413"/>
            <a:ext cx="3038475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1" y="8761413"/>
            <a:ext cx="3038475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BB41D-0336-46F2-8E11-C88A68934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57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2770"/>
          </a:xfrm>
          <a:prstGeom prst="rect">
            <a:avLst/>
          </a:prstGeom>
        </p:spPr>
        <p:txBody>
          <a:bodyPr vert="horz" lIns="90972" tIns="45486" rIns="90972" bIns="454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2770"/>
          </a:xfrm>
          <a:prstGeom prst="rect">
            <a:avLst/>
          </a:prstGeom>
        </p:spPr>
        <p:txBody>
          <a:bodyPr vert="horz" lIns="90972" tIns="45486" rIns="90972" bIns="45486" rtlCol="0"/>
          <a:lstStyle>
            <a:lvl1pPr algn="r">
              <a:defRPr sz="1200"/>
            </a:lvl1pPr>
          </a:lstStyle>
          <a:p>
            <a:fld id="{8869CC33-5692-8347-931F-336400720435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72" tIns="45486" rIns="90972" bIns="454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</p:spPr>
        <p:txBody>
          <a:bodyPr vert="horz" lIns="90972" tIns="45486" rIns="90972" bIns="454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11"/>
            <a:ext cx="3037840" cy="462769"/>
          </a:xfrm>
          <a:prstGeom prst="rect">
            <a:avLst/>
          </a:prstGeom>
        </p:spPr>
        <p:txBody>
          <a:bodyPr vert="horz" lIns="90972" tIns="45486" rIns="90972" bIns="454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11"/>
            <a:ext cx="3037840" cy="462769"/>
          </a:xfrm>
          <a:prstGeom prst="rect">
            <a:avLst/>
          </a:prstGeom>
        </p:spPr>
        <p:txBody>
          <a:bodyPr vert="horz" lIns="90972" tIns="45486" rIns="90972" bIns="45486" rtlCol="0" anchor="b"/>
          <a:lstStyle>
            <a:lvl1pPr algn="r">
              <a:defRPr sz="1200"/>
            </a:lvl1pPr>
          </a:lstStyle>
          <a:p>
            <a:fld id="{862494FA-852F-7A4D-A73A-8C8E71564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27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494FA-852F-7A4D-A73A-8C8E715642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9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494FA-852F-7A4D-A73A-8C8E715642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494FA-852F-7A4D-A73A-8C8E715642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01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494FA-852F-7A4D-A73A-8C8E715642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95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outdoor, water, nature, rock&#10;&#10;Description automatically generated">
            <a:extLst>
              <a:ext uri="{FF2B5EF4-FFF2-40B4-BE49-F238E27FC236}">
                <a16:creationId xmlns:a16="http://schemas.microsoft.com/office/drawing/2014/main" id="{D1702417-AE7E-4920-A7A7-83DB479B7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420" y="0"/>
            <a:ext cx="12208420" cy="68672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F71175-1E8D-448E-95EB-40EE527ECDBE}"/>
              </a:ext>
            </a:extLst>
          </p:cNvPr>
          <p:cNvSpPr/>
          <p:nvPr userDrawn="1"/>
        </p:nvSpPr>
        <p:spPr>
          <a:xfrm>
            <a:off x="-9236" y="9236"/>
            <a:ext cx="12192000" cy="6857999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42C07AC-FBA9-465B-AE00-1D2C027B29D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17428" y="5175796"/>
            <a:ext cx="10296440" cy="39909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 algn="l">
              <a:buNone/>
              <a:defRPr sz="1800" b="1" i="0" cap="all" spc="150" baseline="0">
                <a:solidFill>
                  <a:schemeClr val="accent2"/>
                </a:solidFill>
                <a:latin typeface="Montserrat" panose="02000505000000020004" pitchFamily="2" charset="0"/>
                <a:ea typeface="Montserrat" panose="02000505000000020004" pitchFamily="2" charset="0"/>
                <a:cs typeface="Montserrat" panose="02000505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E9A708-1315-4C12-80EF-5BF611236955}"/>
              </a:ext>
            </a:extLst>
          </p:cNvPr>
          <p:cNvCxnSpPr>
            <a:cxnSpLocks/>
          </p:cNvCxnSpPr>
          <p:nvPr userDrawn="1"/>
        </p:nvCxnSpPr>
        <p:spPr>
          <a:xfrm>
            <a:off x="917429" y="4787447"/>
            <a:ext cx="98921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728A748B-6150-4CBC-B197-CB2A80F2B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429" y="2897613"/>
            <a:ext cx="10296440" cy="1572892"/>
          </a:xfrm>
          <a:prstGeom prst="rect">
            <a:avLst/>
          </a:prstGeom>
        </p:spPr>
        <p:txBody>
          <a:bodyPr wrap="square" lIns="0" anchor="b">
            <a:normAutofit/>
          </a:bodyPr>
          <a:lstStyle>
            <a:lvl1pPr>
              <a:lnSpc>
                <a:spcPct val="100000"/>
              </a:lnSpc>
              <a:defRPr sz="4800" b="0" i="0">
                <a:solidFill>
                  <a:schemeClr val="bg1"/>
                </a:solidFill>
                <a:latin typeface="Montserrat Light" panose="00000400000000000000" pitchFamily="50" charset="0"/>
                <a:ea typeface="Montserrat Light" panose="00000400000000000000" pitchFamily="50" charset="0"/>
                <a:cs typeface="Montserrat Light" panose="000004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1BEE67-C857-DE1D-92C4-2BEED15D67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713089" y="281956"/>
            <a:ext cx="3216692" cy="10011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607F76-CCDD-6669-DC17-7C611CA0289A}"/>
              </a:ext>
            </a:extLst>
          </p:cNvPr>
          <p:cNvSpPr txBox="1"/>
          <p:nvPr userDrawn="1"/>
        </p:nvSpPr>
        <p:spPr>
          <a:xfrm>
            <a:off x="798021" y="6386451"/>
            <a:ext cx="4961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baseline="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Gadugi" panose="020B0502040204020203" pitchFamily="34" charset="0"/>
              </a:rPr>
              <a:t>Copyright © 2025 Aldrich Services LLP.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393192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3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F33407A-4A10-4F18-BE7D-C6B6DC9CA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66" y="813969"/>
            <a:ext cx="2909454" cy="29970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120000"/>
              </a:lnSpc>
              <a:defRPr sz="3200" b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793A006-101F-4D98-B22D-F1B51C9E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292" y="813969"/>
            <a:ext cx="6924163" cy="4380425"/>
          </a:xfrm>
          <a:prstGeom prst="rect">
            <a:avLst/>
          </a:prstGeom>
        </p:spPr>
        <p:txBody>
          <a:bodyPr/>
          <a:lstStyle>
            <a:lvl1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1pPr>
            <a:lvl2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2pPr>
            <a:lvl3pPr>
              <a:defRPr sz="1600" b="0" i="0">
                <a:latin typeface="Gadugi" panose="020B0502040204020203" pitchFamily="34" charset="0"/>
                <a:ea typeface="Gadugi" panose="020B0502040204020203" pitchFamily="34" charset="0"/>
                <a:cs typeface="Proxima Nova Light" charset="0"/>
              </a:defRPr>
            </a:lvl3pPr>
            <a:lvl4pPr>
              <a:defRPr sz="1600" b="0" i="0">
                <a:solidFill>
                  <a:schemeClr val="accent3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4pPr>
            <a:lvl5pPr>
              <a:defRPr sz="1600" b="0" i="0">
                <a:solidFill>
                  <a:schemeClr val="accent3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61937B0-F189-4DC3-93C4-DFFA654987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4970" y="5549113"/>
            <a:ext cx="2603990" cy="16144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CDC1EC-1C08-CBAF-199D-8E982CB276F0}"/>
              </a:ext>
            </a:extLst>
          </p:cNvPr>
          <p:cNvSpPr txBox="1"/>
          <p:nvPr userDrawn="1"/>
        </p:nvSpPr>
        <p:spPr>
          <a:xfrm>
            <a:off x="6450950" y="6356349"/>
            <a:ext cx="477646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baseline="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Gadugi" panose="020B0502040204020203" pitchFamily="34" charset="0"/>
              </a:rPr>
              <a:t>Copyright © 2025 Aldrich Services LLP. All rights reserved.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E14E1-CE8E-8299-269D-437AB3F23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7413" y="6354835"/>
            <a:ext cx="318042" cy="2176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accent3">
                    <a:lumMod val="40000"/>
                    <a:lumOff val="6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</a:lstStyle>
          <a:p>
            <a:fld id="{9DA3991C-4A7C-C344-A3C4-EA9251C7B9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492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39319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5A2D04E-1DB8-4A96-A2E6-E614D2FD3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4970" y="5549113"/>
            <a:ext cx="2603990" cy="1614473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F33407A-4A10-4F18-BE7D-C6B6DC9CA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66" y="813969"/>
            <a:ext cx="2909454" cy="29970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120000"/>
              </a:lnSpc>
              <a:defRPr sz="3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111D69-BF48-F3D7-9CA8-DBE816C50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292" y="813969"/>
            <a:ext cx="6924163" cy="4380425"/>
          </a:xfrm>
          <a:prstGeom prst="rect">
            <a:avLst/>
          </a:prstGeom>
        </p:spPr>
        <p:txBody>
          <a:bodyPr/>
          <a:lstStyle>
            <a:lvl1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1pPr>
            <a:lvl2pPr>
              <a:defRPr>
                <a:latin typeface="Gadugi" panose="020B0502040204020203" pitchFamily="34" charset="0"/>
                <a:ea typeface="Gadugi" panose="020B0502040204020203" pitchFamily="34" charset="0"/>
              </a:defRPr>
            </a:lvl2pPr>
            <a:lvl3pPr>
              <a:defRPr sz="1600" b="0" i="0">
                <a:latin typeface="Gadugi" panose="020B0502040204020203" pitchFamily="34" charset="0"/>
                <a:ea typeface="Gadugi" panose="020B0502040204020203" pitchFamily="34" charset="0"/>
                <a:cs typeface="Proxima Nova Light" charset="0"/>
              </a:defRPr>
            </a:lvl3pPr>
            <a:lvl4pPr>
              <a:defRPr sz="1600" b="0" i="0">
                <a:solidFill>
                  <a:schemeClr val="accent3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4pPr>
            <a:lvl5pPr>
              <a:defRPr sz="1600" b="0" i="0">
                <a:solidFill>
                  <a:schemeClr val="accent3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96368D-76DA-630B-DBE0-3E3DA0658955}"/>
              </a:ext>
            </a:extLst>
          </p:cNvPr>
          <p:cNvSpPr txBox="1"/>
          <p:nvPr userDrawn="1"/>
        </p:nvSpPr>
        <p:spPr>
          <a:xfrm>
            <a:off x="6450950" y="6356349"/>
            <a:ext cx="477646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baseline="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Gadugi" panose="020B0502040204020203" pitchFamily="34" charset="0"/>
              </a:rPr>
              <a:t>Copyright © 2025 Aldrich Services LLP. All rights reserved.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7303D4B-CC94-91EC-6440-1051ECD4A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7413" y="6354835"/>
            <a:ext cx="318042" cy="2176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accent3">
                    <a:lumMod val="40000"/>
                    <a:lumOff val="6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</a:lstStyle>
          <a:p>
            <a:fld id="{9DA3991C-4A7C-C344-A3C4-EA9251C7B9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880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393192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3"/>
              </a:solidFill>
            </a:endParaRP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67B28D45-AD86-4D69-B6B9-8B1204F978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4970" y="5549113"/>
            <a:ext cx="2603990" cy="1614473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245DD6B-A901-19A6-536E-D7A0BF856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66" y="813969"/>
            <a:ext cx="2909454" cy="29970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120000"/>
              </a:lnSpc>
              <a:defRPr sz="3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CD41351-F1E8-AB3B-08D6-CA8671CC4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292" y="813969"/>
            <a:ext cx="6924163" cy="43804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  <a:lvl2pPr>
              <a:defRPr>
                <a:solidFill>
                  <a:schemeClr val="accent3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2pPr>
            <a:lvl3pPr>
              <a:defRPr sz="1600" b="0" i="0">
                <a:solidFill>
                  <a:schemeClr val="accent3"/>
                </a:solidFill>
                <a:latin typeface="Gadugi" panose="020B0502040204020203" pitchFamily="34" charset="0"/>
                <a:ea typeface="Gadugi" panose="020B0502040204020203" pitchFamily="34" charset="0"/>
                <a:cs typeface="Proxima Nova Light" charset="0"/>
              </a:defRPr>
            </a:lvl3pPr>
            <a:lvl4pPr>
              <a:defRPr sz="1600" b="0" i="0">
                <a:solidFill>
                  <a:schemeClr val="accent3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4pPr>
            <a:lvl5pPr>
              <a:defRPr sz="1600" b="0" i="0">
                <a:solidFill>
                  <a:schemeClr val="accent3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EB3C2-B220-8284-67A4-BF5524F37B7C}"/>
              </a:ext>
            </a:extLst>
          </p:cNvPr>
          <p:cNvSpPr txBox="1"/>
          <p:nvPr userDrawn="1"/>
        </p:nvSpPr>
        <p:spPr>
          <a:xfrm>
            <a:off x="6450950" y="6356349"/>
            <a:ext cx="477646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baseline="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Gadugi" panose="020B0502040204020203" pitchFamily="34" charset="0"/>
              </a:rPr>
              <a:t>Copyright © 2025 Aldrich Services LLP. All rights reserved.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BEDC030-400B-AB16-D06B-DF3B69034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7413" y="6354835"/>
            <a:ext cx="318042" cy="2176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accent3">
                    <a:lumMod val="40000"/>
                    <a:lumOff val="6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</a:lstStyle>
          <a:p>
            <a:fld id="{9DA3991C-4A7C-C344-A3C4-EA9251C7B9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28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Key Takeawa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348B86-BC7D-4423-8714-631B1F30B1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512" y="-13789"/>
            <a:ext cx="5963488" cy="6871789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2133236F-4508-4F5F-9ED5-1EE625E9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369" y="656070"/>
            <a:ext cx="5232472" cy="1325563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lang="en-US" sz="2800" b="1" i="0" kern="1200" cap="all" spc="100" baseline="0" dirty="0">
                <a:solidFill>
                  <a:schemeClr val="bg1"/>
                </a:solidFill>
                <a:latin typeface="Montserrat" panose="02000505000000020004" pitchFamily="2" charset="0"/>
                <a:ea typeface="Montserrat" panose="02000505000000020004" pitchFamily="2" charset="0"/>
                <a:cs typeface="Montserrat" panose="02000505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245CB4FD-8CEF-4C12-BDA4-3FBEA94A93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5440" y="2270125"/>
            <a:ext cx="5233035" cy="3082925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lang="en-US" sz="2000" b="0" i="0" kern="12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12683-8A8E-A7B3-7B53-DB3FB4703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5440" y="6308863"/>
            <a:ext cx="319578" cy="2308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accent2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</a:lstStyle>
          <a:p>
            <a:fld id="{9DA3991C-4A7C-C344-A3C4-EA9251C7B9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F9C26F-2258-D5A2-9206-1590B0364C38}"/>
              </a:ext>
            </a:extLst>
          </p:cNvPr>
          <p:cNvSpPr txBox="1"/>
          <p:nvPr userDrawn="1"/>
        </p:nvSpPr>
        <p:spPr>
          <a:xfrm>
            <a:off x="674489" y="6321906"/>
            <a:ext cx="477646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baseline="0" dirty="0">
                <a:solidFill>
                  <a:schemeClr val="accent2"/>
                </a:solidFill>
                <a:effectLst/>
                <a:latin typeface="Gadugi" panose="020B0502040204020203" pitchFamily="34" charset="0"/>
              </a:rPr>
              <a:t>Copyright © 2025 Aldrich Services LLP.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067314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Key Takeawa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EEF0BCA-EB26-4EFA-B53D-AE878C148E1E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0"/>
          <a:stretch/>
        </p:blipFill>
        <p:spPr>
          <a:xfrm>
            <a:off x="6230112" y="-13789"/>
            <a:ext cx="5961888" cy="6871789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2133236F-4508-4F5F-9ED5-1EE625E9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369" y="656070"/>
            <a:ext cx="5232472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1" cap="all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8EEDBAF8-EB84-0B94-1537-538B9D3D49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5440" y="2270125"/>
            <a:ext cx="5233035" cy="3082925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lang="en-US" sz="2000" b="0" i="0" kern="12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C9BA2C0-1873-4DF1-34EA-F66BB1466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5440" y="6308863"/>
            <a:ext cx="319578" cy="2308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accent2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</a:lstStyle>
          <a:p>
            <a:fld id="{9DA3991C-4A7C-C344-A3C4-EA9251C7B9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B8902-C4E5-6C5A-F0DF-034E93DBEDD8}"/>
              </a:ext>
            </a:extLst>
          </p:cNvPr>
          <p:cNvSpPr txBox="1"/>
          <p:nvPr userDrawn="1"/>
        </p:nvSpPr>
        <p:spPr>
          <a:xfrm>
            <a:off x="674489" y="6321906"/>
            <a:ext cx="477646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baseline="0" dirty="0">
                <a:solidFill>
                  <a:schemeClr val="accent2"/>
                </a:solidFill>
                <a:effectLst/>
                <a:latin typeface="Gadugi" panose="020B0502040204020203" pitchFamily="34" charset="0"/>
              </a:rPr>
              <a:t>Copyright © 2025 Aldrich Services LLP.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33634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Key Takeawa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E2ED153-22A6-4D7C-A427-6E27BC384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22"/>
          <a:stretch/>
        </p:blipFill>
        <p:spPr>
          <a:xfrm>
            <a:off x="1519" y="0"/>
            <a:ext cx="5946229" cy="6858000"/>
          </a:xfrm>
          <a:prstGeom prst="rect">
            <a:avLst/>
          </a:prstGeom>
        </p:spPr>
      </p:pic>
      <p:sp>
        <p:nvSpPr>
          <p:cNvPr id="10" name="Title 11">
            <a:extLst>
              <a:ext uri="{FF2B5EF4-FFF2-40B4-BE49-F238E27FC236}">
                <a16:creationId xmlns:a16="http://schemas.microsoft.com/office/drawing/2014/main" id="{FAC0728F-F550-4114-BD46-B8D87408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116" y="656070"/>
            <a:ext cx="5000087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1" cap="all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42E41A04-73C9-E861-79F5-1604A774B7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75821" y="2270125"/>
            <a:ext cx="5000625" cy="3082925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lang="en-US" sz="2000" b="0" i="0" kern="12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1924E4-6A24-7D75-499C-B3DF352815CB}"/>
              </a:ext>
            </a:extLst>
          </p:cNvPr>
          <p:cNvSpPr txBox="1">
            <a:spLocks/>
          </p:cNvSpPr>
          <p:nvPr userDrawn="1"/>
        </p:nvSpPr>
        <p:spPr>
          <a:xfrm>
            <a:off x="11262842" y="6308863"/>
            <a:ext cx="319578" cy="23083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accent2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DA3991C-4A7C-C344-A3C4-EA9251C7B9DA}" type="slidenum">
              <a:rPr lang="en-US" smtClean="0">
                <a:solidFill>
                  <a:schemeClr val="accent2"/>
                </a:solidFill>
              </a:rPr>
              <a:pPr algn="r"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94D910-1649-51CE-677F-564C02C7824A}"/>
              </a:ext>
            </a:extLst>
          </p:cNvPr>
          <p:cNvSpPr txBox="1"/>
          <p:nvPr userDrawn="1"/>
        </p:nvSpPr>
        <p:spPr>
          <a:xfrm>
            <a:off x="6474945" y="6321906"/>
            <a:ext cx="477646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baseline="0" dirty="0">
                <a:solidFill>
                  <a:schemeClr val="accent2"/>
                </a:solidFill>
                <a:effectLst/>
                <a:latin typeface="Gadugi" panose="020B0502040204020203" pitchFamily="34" charset="0"/>
              </a:rPr>
              <a:t>Copyright © 2025 Aldrich Services LLP.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016009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Key Takeawa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ree, wood, forest, surrounded&#10;&#10;Description automatically generated">
            <a:extLst>
              <a:ext uri="{FF2B5EF4-FFF2-40B4-BE49-F238E27FC236}">
                <a16:creationId xmlns:a16="http://schemas.microsoft.com/office/drawing/2014/main" id="{A0A6E3CC-EEB1-4891-9701-33AD6400D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0067" y="-13789"/>
            <a:ext cx="5991933" cy="687179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EB13887F-C052-4872-AB92-8866AB439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369" y="656070"/>
            <a:ext cx="5232472" cy="1325563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lang="en-US" sz="2800" b="1" i="0" kern="1200" cap="all" spc="100" baseline="0" dirty="0">
                <a:solidFill>
                  <a:schemeClr val="bg1"/>
                </a:solidFill>
                <a:latin typeface="Montserrat" panose="02000505000000020004" pitchFamily="2" charset="0"/>
                <a:ea typeface="Montserrat" panose="02000505000000020004" pitchFamily="2" charset="0"/>
                <a:cs typeface="Montserrat" panose="02000505000000020004" pitchFamily="2" charset="0"/>
              </a:defRPr>
            </a:lvl1pPr>
          </a:lstStyle>
          <a:p>
            <a: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DAAAF47-EB01-8E53-0352-070F0A279D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5440" y="2270125"/>
            <a:ext cx="5233035" cy="3082925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lang="en-US" sz="2000" b="0" i="0" kern="12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9A80-03B4-2260-38B5-4B8053B70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5440" y="6308863"/>
            <a:ext cx="319578" cy="2308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accent3">
                    <a:lumMod val="60000"/>
                    <a:lumOff val="4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</a:lstStyle>
          <a:p>
            <a:fld id="{9DA3991C-4A7C-C344-A3C4-EA9251C7B9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1261F-86A2-A791-64E8-9A7CC6B3A261}"/>
              </a:ext>
            </a:extLst>
          </p:cNvPr>
          <p:cNvSpPr txBox="1"/>
          <p:nvPr userDrawn="1"/>
        </p:nvSpPr>
        <p:spPr>
          <a:xfrm>
            <a:off x="674489" y="6321906"/>
            <a:ext cx="477646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baseline="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Gadugi" panose="020B0502040204020203" pitchFamily="34" charset="0"/>
              </a:rPr>
              <a:t>Copyright © 2025 Aldrich Services LLP.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922520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Key Takeawa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mountain, nature, rock&#10;&#10;Description automatically generated">
            <a:extLst>
              <a:ext uri="{FF2B5EF4-FFF2-40B4-BE49-F238E27FC236}">
                <a16:creationId xmlns:a16="http://schemas.microsoft.com/office/drawing/2014/main" id="{C764389B-9A6B-4E6C-A4DA-829409460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39161" cy="6858000"/>
          </a:xfrm>
          <a:prstGeom prst="rect">
            <a:avLst/>
          </a:prstGeom>
        </p:spPr>
      </p:pic>
      <p:sp>
        <p:nvSpPr>
          <p:cNvPr id="14" name="Title 11">
            <a:extLst>
              <a:ext uri="{FF2B5EF4-FFF2-40B4-BE49-F238E27FC236}">
                <a16:creationId xmlns:a16="http://schemas.microsoft.com/office/drawing/2014/main" id="{1935F6AE-E5D5-42AF-8A71-0A2D6A19B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116" y="656070"/>
            <a:ext cx="5000087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1" cap="all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1486D66-B5AB-2C82-B956-AEF037A286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75821" y="2270125"/>
            <a:ext cx="5000625" cy="3082925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lang="en-US" sz="2000" b="0" i="0" kern="12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C74530-1720-9CE6-ECD4-27BCAD5FFCB3}"/>
              </a:ext>
            </a:extLst>
          </p:cNvPr>
          <p:cNvSpPr txBox="1">
            <a:spLocks/>
          </p:cNvSpPr>
          <p:nvPr userDrawn="1"/>
        </p:nvSpPr>
        <p:spPr>
          <a:xfrm>
            <a:off x="11262842" y="6308863"/>
            <a:ext cx="319578" cy="23083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accent2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DA3991C-4A7C-C344-A3C4-EA9251C7B9DA}" type="slidenum">
              <a:rPr lang="en-US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pPr algn="r"/>
              <a:t>‹#›</a:t>
            </a:fld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3DF38D-7665-7300-4188-8940DB92BC9A}"/>
              </a:ext>
            </a:extLst>
          </p:cNvPr>
          <p:cNvSpPr txBox="1"/>
          <p:nvPr userDrawn="1"/>
        </p:nvSpPr>
        <p:spPr>
          <a:xfrm>
            <a:off x="6474945" y="6321906"/>
            <a:ext cx="477646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baseline="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Gadugi" panose="020B0502040204020203" pitchFamily="34" charset="0"/>
              </a:rPr>
              <a:t>Copyright © 2025 Aldrich Services LLP.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937194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Key Takeawa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E7E493-278F-42C9-B475-426BE0569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42390" cy="6858000"/>
          </a:xfrm>
          <a:prstGeom prst="rect">
            <a:avLst/>
          </a:prstGeom>
        </p:spPr>
      </p:pic>
      <p:sp>
        <p:nvSpPr>
          <p:cNvPr id="14" name="Title 11">
            <a:extLst>
              <a:ext uri="{FF2B5EF4-FFF2-40B4-BE49-F238E27FC236}">
                <a16:creationId xmlns:a16="http://schemas.microsoft.com/office/drawing/2014/main" id="{1935F6AE-E5D5-42AF-8A71-0A2D6A19B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116" y="656070"/>
            <a:ext cx="5000087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1" cap="all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2BFA5A2-6843-2A35-8FAF-F666784F87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75821" y="2270125"/>
            <a:ext cx="5000625" cy="3082925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lang="en-US" sz="2000" b="0" i="0" kern="12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5F764F-AAD0-D21E-1882-F6FEE1F33091}"/>
              </a:ext>
            </a:extLst>
          </p:cNvPr>
          <p:cNvSpPr txBox="1">
            <a:spLocks/>
          </p:cNvSpPr>
          <p:nvPr userDrawn="1"/>
        </p:nvSpPr>
        <p:spPr>
          <a:xfrm>
            <a:off x="11262842" y="6308863"/>
            <a:ext cx="319578" cy="23083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accent2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DA3991C-4A7C-C344-A3C4-EA9251C7B9DA}" type="slidenum">
              <a:rPr lang="en-US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pPr algn="r"/>
              <a:t>‹#›</a:t>
            </a:fld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009FDB-2540-9B94-3554-281A9D6BE5CE}"/>
              </a:ext>
            </a:extLst>
          </p:cNvPr>
          <p:cNvSpPr txBox="1"/>
          <p:nvPr userDrawn="1"/>
        </p:nvSpPr>
        <p:spPr>
          <a:xfrm>
            <a:off x="6474945" y="6321906"/>
            <a:ext cx="477646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baseline="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Gadugi" panose="020B0502040204020203" pitchFamily="34" charset="0"/>
              </a:rPr>
              <a:t>Copyright © 2025 Aldrich Services LLP.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620521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Key Takeaw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6656C7-B996-4C3F-BA9B-CBF0A2C3E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44"/>
          <a:stretch/>
        </p:blipFill>
        <p:spPr>
          <a:xfrm>
            <a:off x="6225308" y="0"/>
            <a:ext cx="5966691" cy="685800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EB13887F-C052-4872-AB92-8866AB439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369" y="656070"/>
            <a:ext cx="5232472" cy="1325563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lang="en-US" sz="2800" b="1" i="0" kern="1200" cap="all" spc="100" baseline="0" dirty="0">
                <a:solidFill>
                  <a:schemeClr val="accent1"/>
                </a:solidFill>
                <a:latin typeface="Montserrat" panose="02000505000000020004" pitchFamily="2" charset="0"/>
                <a:ea typeface="Montserrat" panose="02000505000000020004" pitchFamily="2" charset="0"/>
                <a:cs typeface="Montserrat" panose="02000505000000020004" pitchFamily="2" charset="0"/>
              </a:defRPr>
            </a:lvl1pPr>
          </a:lstStyle>
          <a:p>
            <a: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38B9441-84DD-42CD-95D5-808DAEB1D5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5440" y="2270125"/>
            <a:ext cx="5233035" cy="3082925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20000"/>
              </a:lnSpc>
              <a:buFont typeface="Arial" panose="020B0604020202020204" pitchFamily="34" charset="0"/>
              <a:buChar char="•"/>
              <a:defRPr sz="20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C2D866-E7D5-1D8B-DC95-3A3C3C1072A1}"/>
              </a:ext>
            </a:extLst>
          </p:cNvPr>
          <p:cNvSpPr txBox="1">
            <a:spLocks/>
          </p:cNvSpPr>
          <p:nvPr userDrawn="1"/>
        </p:nvSpPr>
        <p:spPr>
          <a:xfrm>
            <a:off x="345440" y="6308863"/>
            <a:ext cx="319578" cy="23083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accent2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A3991C-4A7C-C344-A3C4-EA9251C7B9DA}" type="slidenum">
              <a:rPr lang="en-US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BE11DE-0BD8-05A5-CB90-9AED3643E1FC}"/>
              </a:ext>
            </a:extLst>
          </p:cNvPr>
          <p:cNvSpPr txBox="1"/>
          <p:nvPr userDrawn="1"/>
        </p:nvSpPr>
        <p:spPr>
          <a:xfrm>
            <a:off x="674489" y="6321906"/>
            <a:ext cx="477646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baseline="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Gadugi" panose="020B0502040204020203" pitchFamily="34" charset="0"/>
              </a:rPr>
              <a:t>Copyright © 2025 Aldrich Services LLP.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023660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0CC4CE5A-0DCC-4908-9442-02F00E2E4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57"/>
            <a:ext cx="12192000" cy="68526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E5A6210-8A04-4D69-9346-1209572F8599}"/>
              </a:ext>
            </a:extLst>
          </p:cNvPr>
          <p:cNvSpPr/>
          <p:nvPr userDrawn="1"/>
        </p:nvSpPr>
        <p:spPr>
          <a:xfrm>
            <a:off x="0" y="-2656"/>
            <a:ext cx="12192000" cy="6857999"/>
          </a:xfrm>
          <a:prstGeom prst="rect">
            <a:avLst/>
          </a:prstGeom>
          <a:solidFill>
            <a:srgbClr val="000000">
              <a:alpha val="45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02E5114-A879-4C1D-902D-600C4A946D4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17428" y="5175796"/>
            <a:ext cx="10229938" cy="39909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 algn="l">
              <a:buNone/>
              <a:defRPr sz="1800" b="1" i="0" cap="all" spc="150" baseline="0">
                <a:solidFill>
                  <a:schemeClr val="accent2"/>
                </a:solidFill>
                <a:latin typeface="Montserrat" panose="02000505000000020004" pitchFamily="2" charset="0"/>
                <a:ea typeface="Montserrat" panose="02000505000000020004" pitchFamily="2" charset="0"/>
                <a:cs typeface="Montserrat" panose="02000505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8D6996-198D-45BD-8B77-E686F910D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427" y="2897613"/>
            <a:ext cx="10229939" cy="1572892"/>
          </a:xfrm>
          <a:prstGeom prst="rect">
            <a:avLst/>
          </a:prstGeom>
        </p:spPr>
        <p:txBody>
          <a:bodyPr wrap="square" lIns="0" anchor="b">
            <a:normAutofit/>
          </a:bodyPr>
          <a:lstStyle>
            <a:lvl1pPr>
              <a:lnSpc>
                <a:spcPct val="100000"/>
              </a:lnSpc>
              <a:defRPr sz="4800" b="0" i="0">
                <a:solidFill>
                  <a:schemeClr val="bg1"/>
                </a:solidFill>
                <a:latin typeface="Montserrat Light" panose="00000400000000000000" pitchFamily="50" charset="0"/>
                <a:ea typeface="Montserrat Light" panose="00000400000000000000" pitchFamily="50" charset="0"/>
                <a:cs typeface="Montserrat Light" panose="000004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0BF6A1A-6F97-4B08-8993-D3DBB82C50CD}"/>
              </a:ext>
            </a:extLst>
          </p:cNvPr>
          <p:cNvCxnSpPr>
            <a:cxnSpLocks/>
          </p:cNvCxnSpPr>
          <p:nvPr userDrawn="1"/>
        </p:nvCxnSpPr>
        <p:spPr>
          <a:xfrm>
            <a:off x="917429" y="4787447"/>
            <a:ext cx="98921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19B4E9C-8F0F-17D8-7D7F-6588CB7C16F3}"/>
              </a:ext>
            </a:extLst>
          </p:cNvPr>
          <p:cNvSpPr txBox="1"/>
          <p:nvPr userDrawn="1"/>
        </p:nvSpPr>
        <p:spPr>
          <a:xfrm>
            <a:off x="798021" y="6386451"/>
            <a:ext cx="4961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baseline="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Gadugi" panose="020B0502040204020203" pitchFamily="34" charset="0"/>
              </a:rPr>
              <a:t>Copyright © 2025 Aldrich Services LLP. All rights reserved.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2E55B4-9640-4CD7-AE30-9A86F4E5AE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713089" y="281956"/>
            <a:ext cx="3216692" cy="10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Key Takeaw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64389B-9A6B-4E6C-A4DA-829409460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28"/>
          <a:stretch/>
        </p:blipFill>
        <p:spPr>
          <a:xfrm>
            <a:off x="0" y="0"/>
            <a:ext cx="5957455" cy="6858000"/>
          </a:xfrm>
          <a:prstGeom prst="rect">
            <a:avLst/>
          </a:prstGeom>
        </p:spPr>
      </p:pic>
      <p:sp>
        <p:nvSpPr>
          <p:cNvPr id="14" name="Title 11">
            <a:extLst>
              <a:ext uri="{FF2B5EF4-FFF2-40B4-BE49-F238E27FC236}">
                <a16:creationId xmlns:a16="http://schemas.microsoft.com/office/drawing/2014/main" id="{1935F6AE-E5D5-42AF-8A71-0A2D6A19B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116" y="656070"/>
            <a:ext cx="5000087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1" cap="all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83D541E-EF85-E08C-F843-FDB1CFA11D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75821" y="2270125"/>
            <a:ext cx="5000625" cy="3082925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2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lang="en-US" sz="2000" b="0" i="0" kern="1200" dirty="0">
                <a:solidFill>
                  <a:schemeClr val="accent3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966958-7497-20AC-D019-69047D9C2EF2}"/>
              </a:ext>
            </a:extLst>
          </p:cNvPr>
          <p:cNvSpPr txBox="1">
            <a:spLocks/>
          </p:cNvSpPr>
          <p:nvPr userDrawn="1"/>
        </p:nvSpPr>
        <p:spPr>
          <a:xfrm>
            <a:off x="11262842" y="6308863"/>
            <a:ext cx="319578" cy="23083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accent2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DA3991C-4A7C-C344-A3C4-EA9251C7B9DA}" type="slidenum">
              <a:rPr lang="en-US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pPr algn="r"/>
              <a:t>‹#›</a:t>
            </a:fld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5827DD-9CEB-A98E-2296-D0AD4AF553C7}"/>
              </a:ext>
            </a:extLst>
          </p:cNvPr>
          <p:cNvSpPr txBox="1"/>
          <p:nvPr userDrawn="1"/>
        </p:nvSpPr>
        <p:spPr>
          <a:xfrm>
            <a:off x="6474945" y="6321906"/>
            <a:ext cx="477646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baseline="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Gadugi" panose="020B0502040204020203" pitchFamily="34" charset="0"/>
              </a:rPr>
              <a:t>Copyright © 2025 Aldrich Services LLP.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764231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Key Takeaw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water, wave&#10;&#10;Description automatically generated">
            <a:extLst>
              <a:ext uri="{FF2B5EF4-FFF2-40B4-BE49-F238E27FC236}">
                <a16:creationId xmlns:a16="http://schemas.microsoft.com/office/drawing/2014/main" id="{C48448F0-2F04-4901-A229-4A8104311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36"/>
          <a:stretch/>
        </p:blipFill>
        <p:spPr>
          <a:xfrm>
            <a:off x="0" y="0"/>
            <a:ext cx="5975927" cy="6858000"/>
          </a:xfrm>
          <a:prstGeom prst="rect">
            <a:avLst/>
          </a:prstGeom>
        </p:spPr>
      </p:pic>
      <p:sp>
        <p:nvSpPr>
          <p:cNvPr id="14" name="Title 11">
            <a:extLst>
              <a:ext uri="{FF2B5EF4-FFF2-40B4-BE49-F238E27FC236}">
                <a16:creationId xmlns:a16="http://schemas.microsoft.com/office/drawing/2014/main" id="{1935F6AE-E5D5-42AF-8A71-0A2D6A19B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116" y="656070"/>
            <a:ext cx="5006060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1" cap="all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D1E84395-E0AA-8E80-2345-A3DD349771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75821" y="2270125"/>
            <a:ext cx="5006599" cy="3082925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>
              <a:lnSpc>
                <a:spcPct val="12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lang="en-US" sz="2000" b="0" i="0" kern="1200" dirty="0">
                <a:solidFill>
                  <a:schemeClr val="accent3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B7D40A-5C89-6B5D-FB73-CFA88D8368F1}"/>
              </a:ext>
            </a:extLst>
          </p:cNvPr>
          <p:cNvSpPr txBox="1">
            <a:spLocks/>
          </p:cNvSpPr>
          <p:nvPr userDrawn="1"/>
        </p:nvSpPr>
        <p:spPr>
          <a:xfrm>
            <a:off x="11262842" y="6308863"/>
            <a:ext cx="319578" cy="23083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accent2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DA3991C-4A7C-C344-A3C4-EA9251C7B9DA}" type="slidenum">
              <a:rPr lang="en-US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pPr algn="r"/>
              <a:t>‹#›</a:t>
            </a:fld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1B670B-911E-1C53-A952-B1CACAF16C4C}"/>
              </a:ext>
            </a:extLst>
          </p:cNvPr>
          <p:cNvSpPr txBox="1"/>
          <p:nvPr userDrawn="1"/>
        </p:nvSpPr>
        <p:spPr>
          <a:xfrm>
            <a:off x="6474945" y="6321906"/>
            <a:ext cx="477646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baseline="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Gadugi" panose="020B0502040204020203" pitchFamily="34" charset="0"/>
              </a:rPr>
              <a:t>Copyright © 2025 Aldrich Services LLP.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657604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5B547C8-E463-4EAA-A929-8516B9DBD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021" y="1407619"/>
            <a:ext cx="4937760" cy="4378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B208E49D-109F-47A5-9856-D8A73C9284B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13206" y="1407619"/>
            <a:ext cx="4937760" cy="4378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marR="0" indent="-27432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645A"/>
              </a:buClr>
              <a:buSzPct val="85000"/>
              <a:buFont typeface="Arial" panose="020B0604020202020204" pitchFamily="34" charset="0"/>
              <a:buChar char="•"/>
              <a:tabLst/>
              <a:defRPr lang="en-US" sz="2000" b="0" i="0" kern="1200" dirty="0">
                <a:solidFill>
                  <a:schemeClr val="accent3"/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  <a:lvl2pPr marL="687388" marR="0" indent="-23018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645A"/>
              </a:buClr>
              <a:buSzPct val="85000"/>
              <a:buFont typeface="Arial"/>
              <a:buChar char="•"/>
              <a:tabLst/>
              <a:defRPr>
                <a:solidFill>
                  <a:schemeClr val="accent3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2pPr>
            <a:lvl3pPr marL="1149350" marR="0" indent="-2349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645A"/>
              </a:buClr>
              <a:buSzPct val="85000"/>
              <a:buFont typeface="Arial"/>
              <a:buChar char="•"/>
              <a:tabLst/>
              <a:defRPr>
                <a:solidFill>
                  <a:schemeClr val="accent3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1645A"/>
              </a:buClr>
              <a:buSzPct val="85000"/>
              <a:buFont typeface="Arial"/>
              <a:buChar char="•"/>
              <a:tabLst/>
              <a:defRPr>
                <a:solidFill>
                  <a:schemeClr val="accent3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1645A"/>
              </a:buClr>
              <a:buSzPct val="85000"/>
              <a:buFont typeface="Arial"/>
              <a:buChar char="•"/>
              <a:tabLst/>
              <a:defRPr>
                <a:solidFill>
                  <a:schemeClr val="accent3"/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F623E0-29EC-4C5A-A1AC-8E70AA97C7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021" y="365125"/>
            <a:ext cx="10352945" cy="732155"/>
          </a:xfrm>
        </p:spPr>
        <p:txBody>
          <a:bodyPr anchor="b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46EF8C5-E949-C824-3F08-1F9FAA23D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582" y="6317891"/>
            <a:ext cx="318042" cy="2176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accent3">
                    <a:lumMod val="40000"/>
                    <a:lumOff val="6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</a:lstStyle>
          <a:p>
            <a:fld id="{9DA3991C-4A7C-C344-A3C4-EA9251C7B9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738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13BFA8-A54C-45B6-B919-25ACB00BEE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42791" y="0"/>
            <a:ext cx="474920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D8DAB45-BD2D-49BF-9F62-7606993A4F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021" y="365125"/>
            <a:ext cx="6276109" cy="7321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90000"/>
              </a:lnSpc>
            </a:pPr>
            <a:r>
              <a:rPr lang="en-US" dirty="0"/>
              <a:t>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0F8A2-20EE-486C-B7A2-B106C4433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021" y="1407624"/>
            <a:ext cx="6276110" cy="4374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2495940-0768-321F-8AF9-77D8C1172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582" y="6317891"/>
            <a:ext cx="318042" cy="2176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accent3">
                    <a:lumMod val="40000"/>
                    <a:lumOff val="6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</a:lstStyle>
          <a:p>
            <a:fld id="{9DA3991C-4A7C-C344-A3C4-EA9251C7B9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C39095-7C41-DA04-8A71-64EB2FDF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613" b="12613"/>
          <a:stretch/>
        </p:blipFill>
        <p:spPr>
          <a:xfrm>
            <a:off x="-18480" y="0"/>
            <a:ext cx="12228957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AA5E48-9B28-075A-5286-6599B569DEEC}"/>
              </a:ext>
            </a:extLst>
          </p:cNvPr>
          <p:cNvSpPr/>
          <p:nvPr userDrawn="1"/>
        </p:nvSpPr>
        <p:spPr>
          <a:xfrm>
            <a:off x="-144382" y="-88232"/>
            <a:ext cx="12480758" cy="7218947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330F0D-6F45-425B-A96E-2A60E898605F}"/>
              </a:ext>
            </a:extLst>
          </p:cNvPr>
          <p:cNvSpPr txBox="1"/>
          <p:nvPr userDrawn="1"/>
        </p:nvSpPr>
        <p:spPr>
          <a:xfrm>
            <a:off x="3067195" y="1044243"/>
            <a:ext cx="6057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cap="none" baseline="0" dirty="0">
                <a:solidFill>
                  <a:schemeClr val="accent3"/>
                </a:solidFill>
                <a:latin typeface="+mj-lt"/>
              </a:rPr>
              <a:t>Questions?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4BA3F0B-DD03-5E2A-09D9-743D40A385D8}"/>
              </a:ext>
            </a:extLst>
          </p:cNvPr>
          <p:cNvCxnSpPr>
            <a:cxnSpLocks/>
          </p:cNvCxnSpPr>
          <p:nvPr userDrawn="1"/>
        </p:nvCxnSpPr>
        <p:spPr>
          <a:xfrm>
            <a:off x="4997112" y="2454443"/>
            <a:ext cx="219776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964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330F0D-6F45-425B-A96E-2A60E898605F}"/>
              </a:ext>
            </a:extLst>
          </p:cNvPr>
          <p:cNvSpPr txBox="1"/>
          <p:nvPr userDrawn="1"/>
        </p:nvSpPr>
        <p:spPr>
          <a:xfrm>
            <a:off x="2199293" y="2632892"/>
            <a:ext cx="7793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cap="none" baseline="0" dirty="0">
                <a:solidFill>
                  <a:schemeClr val="bg1"/>
                </a:solidFill>
                <a:latin typeface="+mj-lt"/>
              </a:rPr>
              <a:t>Thank you.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water, nature&#10;&#10;Description automatically generated">
            <a:extLst>
              <a:ext uri="{FF2B5EF4-FFF2-40B4-BE49-F238E27FC236}">
                <a16:creationId xmlns:a16="http://schemas.microsoft.com/office/drawing/2014/main" id="{F41DFF8D-2AF3-4103-A42A-D117CD8BFD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6034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9BDA56E-5253-48A9-B54D-17E6BCA7AB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4B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9E151D-28AA-4A2F-8B4C-0B068478749A}"/>
              </a:ext>
            </a:extLst>
          </p:cNvPr>
          <p:cNvGrpSpPr/>
          <p:nvPr userDrawn="1"/>
        </p:nvGrpSpPr>
        <p:grpSpPr>
          <a:xfrm>
            <a:off x="1270564" y="5324842"/>
            <a:ext cx="9650872" cy="478040"/>
            <a:chOff x="1153040" y="5798321"/>
            <a:chExt cx="9650872" cy="47804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9A235A-B388-49CA-B284-EA98083A4153}"/>
                </a:ext>
              </a:extLst>
            </p:cNvPr>
            <p:cNvSpPr txBox="1"/>
            <p:nvPr userDrawn="1"/>
          </p:nvSpPr>
          <p:spPr>
            <a:xfrm>
              <a:off x="1153040" y="5845473"/>
              <a:ext cx="3178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0" spc="100" baseline="0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aldrichadvisors.com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44975BD-3FEF-4F0A-9AEA-444E5DBFE695}"/>
                </a:ext>
              </a:extLst>
            </p:cNvPr>
            <p:cNvGrpSpPr/>
            <p:nvPr userDrawn="1"/>
          </p:nvGrpSpPr>
          <p:grpSpPr>
            <a:xfrm>
              <a:off x="4410447" y="5798321"/>
              <a:ext cx="2863907" cy="461666"/>
              <a:chOff x="4310653" y="5734040"/>
              <a:chExt cx="2863907" cy="461666"/>
            </a:xfrm>
          </p:grpSpPr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8374A6CB-5FBE-4C80-804A-E54207D0CE3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10653" y="5734040"/>
                <a:ext cx="461880" cy="46166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DFC367C-D41D-45B6-ABA3-3EBC5053BD59}"/>
                  </a:ext>
                </a:extLst>
              </p:cNvPr>
              <p:cNvSpPr txBox="1"/>
              <p:nvPr userDrawn="1"/>
            </p:nvSpPr>
            <p:spPr>
              <a:xfrm>
                <a:off x="4851426" y="5795596"/>
                <a:ext cx="23231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spc="100" baseline="0" dirty="0">
                    <a:solidFill>
                      <a:schemeClr val="bg1"/>
                    </a:solidFill>
                    <a:latin typeface="Montserrat Light" panose="00000400000000000000" pitchFamily="50" charset="0"/>
                  </a:rPr>
                  <a:t>@aldrichadvisors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19A1618-6FE8-468F-A382-9CE0D7C02947}"/>
                </a:ext>
              </a:extLst>
            </p:cNvPr>
            <p:cNvGrpSpPr/>
            <p:nvPr userDrawn="1"/>
          </p:nvGrpSpPr>
          <p:grpSpPr>
            <a:xfrm>
              <a:off x="7871891" y="5814696"/>
              <a:ext cx="2932021" cy="461665"/>
              <a:chOff x="7691644" y="5764819"/>
              <a:chExt cx="2932021" cy="461665"/>
            </a:xfrm>
          </p:grpSpPr>
          <p:pic>
            <p:nvPicPr>
              <p:cNvPr id="11" name="Picture 10" descr="Logo, icon&#10;&#10;Description automatically generated">
                <a:extLst>
                  <a:ext uri="{FF2B5EF4-FFF2-40B4-BE49-F238E27FC236}">
                    <a16:creationId xmlns:a16="http://schemas.microsoft.com/office/drawing/2014/main" id="{95181E73-576B-4BD1-A280-B46BA286DC4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email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91644" y="5764819"/>
                <a:ext cx="542884" cy="461665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309741-D708-41A7-9F33-8A94C532C3F4}"/>
                  </a:ext>
                </a:extLst>
              </p:cNvPr>
              <p:cNvSpPr txBox="1"/>
              <p:nvPr userDrawn="1"/>
            </p:nvSpPr>
            <p:spPr>
              <a:xfrm>
                <a:off x="8281521" y="5795596"/>
                <a:ext cx="23421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spc="100" baseline="0" dirty="0">
                    <a:solidFill>
                      <a:schemeClr val="bg1"/>
                    </a:solidFill>
                    <a:latin typeface="Montserrat Light" panose="00000400000000000000" pitchFamily="50" charset="0"/>
                  </a:rPr>
                  <a:t>@aldrichadvisors</a:t>
                </a: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E664F00-5CBE-4DF9-9BEE-6A584A5165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6075" y="1705325"/>
            <a:ext cx="6379847" cy="1985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8461B3-8D51-6490-5C0C-DFCA04E42665}"/>
              </a:ext>
            </a:extLst>
          </p:cNvPr>
          <p:cNvSpPr txBox="1"/>
          <p:nvPr userDrawn="1"/>
        </p:nvSpPr>
        <p:spPr>
          <a:xfrm>
            <a:off x="2592185" y="6261244"/>
            <a:ext cx="7007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Gadugi" panose="020B0502040204020203" pitchFamily="34" charset="0"/>
              </a:rPr>
              <a:t>Copyright © 2025 Aldrich Services LLP.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771632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99D109-6D80-464C-8783-6ED4153088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021" y="365125"/>
            <a:ext cx="10352945" cy="73215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2865865-2E11-7F64-ECA7-2D9023F47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582" y="6317891"/>
            <a:ext cx="318042" cy="2176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accent3">
                    <a:lumMod val="40000"/>
                    <a:lumOff val="6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</a:lstStyle>
          <a:p>
            <a:fld id="{9DA3991C-4A7C-C344-A3C4-EA9251C7B9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177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0B88C5F-FC49-041D-D7C5-F0699991F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582" y="6317891"/>
            <a:ext cx="318042" cy="2176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accent3">
                    <a:lumMod val="40000"/>
                    <a:lumOff val="6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</a:lstStyle>
          <a:p>
            <a:fld id="{9DA3991C-4A7C-C344-A3C4-EA9251C7B9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3B33AB-B12A-45A5-912F-A7FA0901A5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"/>
            <a:ext cx="12192002" cy="3860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68A391-219E-4993-DA52-6E189E20DB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24441" y="199968"/>
            <a:ext cx="3216692" cy="1001151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17F3A3B-7B46-46E2-8C40-A9868800196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82575" y="5737808"/>
            <a:ext cx="7701560" cy="41964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 algn="l">
              <a:buNone/>
              <a:defRPr sz="1800" b="1" i="0" cap="all" spc="150" baseline="0">
                <a:solidFill>
                  <a:schemeClr val="accent2"/>
                </a:solidFill>
                <a:latin typeface="Montserrat" panose="02000505000000020004" pitchFamily="2" charset="0"/>
                <a:ea typeface="Montserrat" panose="02000505000000020004" pitchFamily="2" charset="0"/>
                <a:cs typeface="Montserrat" panose="02000505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97337F2-7F41-41CF-9B20-BAF532ED2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577" y="4281920"/>
            <a:ext cx="10799832" cy="1175670"/>
          </a:xfrm>
          <a:prstGeom prst="rect">
            <a:avLst/>
          </a:prstGeom>
        </p:spPr>
        <p:txBody>
          <a:bodyPr wrap="square" lIns="0" anchor="t" anchorCtr="0">
            <a:normAutofit/>
          </a:bodyPr>
          <a:lstStyle>
            <a:lvl1pPr>
              <a:lnSpc>
                <a:spcPct val="100000"/>
              </a:lnSpc>
              <a:defRPr sz="4800" b="0" i="0">
                <a:solidFill>
                  <a:schemeClr val="bg1"/>
                </a:solidFill>
                <a:latin typeface="Montserrat Light" panose="00000400000000000000" pitchFamily="50" charset="0"/>
                <a:ea typeface="Montserrat Light" panose="00000400000000000000" pitchFamily="50" charset="0"/>
                <a:cs typeface="Montserrat Light" panose="000004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5311AB-105F-4A65-A0BE-5906A32DB742}"/>
              </a:ext>
            </a:extLst>
          </p:cNvPr>
          <p:cNvSpPr/>
          <p:nvPr userDrawn="1"/>
        </p:nvSpPr>
        <p:spPr>
          <a:xfrm rot="5400000">
            <a:off x="6456478" y="-1785961"/>
            <a:ext cx="161619" cy="11309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3C5685-F7E8-423B-9986-DBDA1E408347}"/>
              </a:ext>
            </a:extLst>
          </p:cNvPr>
          <p:cNvSpPr/>
          <p:nvPr userDrawn="1"/>
        </p:nvSpPr>
        <p:spPr>
          <a:xfrm rot="5400000">
            <a:off x="360477" y="3426740"/>
            <a:ext cx="161619" cy="882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9A5AA9-F0A0-D3B0-E108-E0F9409D53C1}"/>
              </a:ext>
            </a:extLst>
          </p:cNvPr>
          <p:cNvSpPr txBox="1"/>
          <p:nvPr userDrawn="1"/>
        </p:nvSpPr>
        <p:spPr>
          <a:xfrm>
            <a:off x="798021" y="6386451"/>
            <a:ext cx="4961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baseline="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Gadugi" panose="020B0502040204020203" pitchFamily="34" charset="0"/>
              </a:rPr>
              <a:t>Copyright © 2025 Aldrich Services LLP.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911211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4D95D2-A2E4-4BD3-8A0F-D9C8850EF4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39320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5311AB-105F-4A65-A0BE-5906A32DB742}"/>
              </a:ext>
            </a:extLst>
          </p:cNvPr>
          <p:cNvSpPr/>
          <p:nvPr userDrawn="1"/>
        </p:nvSpPr>
        <p:spPr>
          <a:xfrm rot="5400000">
            <a:off x="6456478" y="-1791732"/>
            <a:ext cx="161619" cy="11309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3C5685-F7E8-423B-9986-DBDA1E408347}"/>
              </a:ext>
            </a:extLst>
          </p:cNvPr>
          <p:cNvSpPr/>
          <p:nvPr userDrawn="1"/>
        </p:nvSpPr>
        <p:spPr>
          <a:xfrm rot="5400000">
            <a:off x="360477" y="3421692"/>
            <a:ext cx="161619" cy="882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966F97D-0A9C-4B35-BB28-2832CC2FD4D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82575" y="5737808"/>
            <a:ext cx="7701560" cy="41964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 algn="l">
              <a:buNone/>
              <a:defRPr sz="1800" b="1" i="0" cap="all" spc="150" baseline="0">
                <a:solidFill>
                  <a:schemeClr val="accent2"/>
                </a:solidFill>
                <a:latin typeface="Montserrat" panose="02000505000000020004" pitchFamily="2" charset="0"/>
                <a:ea typeface="Montserrat" panose="02000505000000020004" pitchFamily="2" charset="0"/>
                <a:cs typeface="Montserrat" panose="02000505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2EDEF9-37CB-41FC-90E9-0D550B7E9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577" y="4281920"/>
            <a:ext cx="10799832" cy="1175670"/>
          </a:xfrm>
          <a:prstGeom prst="rect">
            <a:avLst/>
          </a:prstGeom>
        </p:spPr>
        <p:txBody>
          <a:bodyPr wrap="square" lIns="0" anchor="t" anchorCtr="0">
            <a:normAutofit/>
          </a:bodyPr>
          <a:lstStyle>
            <a:lvl1pPr>
              <a:lnSpc>
                <a:spcPct val="100000"/>
              </a:lnSpc>
              <a:defRPr sz="4800" b="0" i="0">
                <a:solidFill>
                  <a:schemeClr val="bg1"/>
                </a:solidFill>
                <a:latin typeface="Montserrat Light" panose="00000400000000000000" pitchFamily="50" charset="0"/>
                <a:ea typeface="Montserrat Light" panose="00000400000000000000" pitchFamily="50" charset="0"/>
                <a:cs typeface="Montserrat Light" panose="000004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4D2B14-6425-B8A1-9FC7-2FD999470E81}"/>
              </a:ext>
            </a:extLst>
          </p:cNvPr>
          <p:cNvSpPr txBox="1"/>
          <p:nvPr userDrawn="1"/>
        </p:nvSpPr>
        <p:spPr>
          <a:xfrm>
            <a:off x="798021" y="6386451"/>
            <a:ext cx="4961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baseline="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Gadugi" panose="020B0502040204020203" pitchFamily="34" charset="0"/>
              </a:rPr>
              <a:t>Copyright © 2025 Aldrich Services LLP. All rights reserved.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BCC2B-EDC9-19E2-2EED-1E608B8114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24441" y="199968"/>
            <a:ext cx="3216692" cy="100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5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1232" y="1612232"/>
            <a:ext cx="9729536" cy="1981951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 algn="l">
              <a:defRPr sz="5400" b="0" i="0">
                <a:solidFill>
                  <a:schemeClr val="bg1"/>
                </a:solidFill>
                <a:latin typeface="Montserrat Light" panose="00000400000000000000" pitchFamily="50" charset="0"/>
                <a:ea typeface="Montserrat Light" panose="00000400000000000000" pitchFamily="50" charset="0"/>
                <a:cs typeface="Montserrat Light" panose="000004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31232" y="4001250"/>
            <a:ext cx="9729536" cy="11911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1800" b="1" i="0" spc="100" baseline="0">
                <a:solidFill>
                  <a:schemeClr val="bg1"/>
                </a:solidFill>
                <a:latin typeface="Montserrat" panose="02000505000000020004" pitchFamily="2" charset="0"/>
                <a:ea typeface="Montserrat" panose="02000505000000020004" pitchFamily="2" charset="0"/>
                <a:cs typeface="Montserrat" panose="02000505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282E00-88A3-4B5E-988D-CAFFE11463CD}"/>
              </a:ext>
            </a:extLst>
          </p:cNvPr>
          <p:cNvSpPr/>
          <p:nvPr userDrawn="1"/>
        </p:nvSpPr>
        <p:spPr>
          <a:xfrm rot="5400000">
            <a:off x="6456478" y="-3299124"/>
            <a:ext cx="161619" cy="88469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3D4628-89B6-49FA-BE22-F972C5480BD0}"/>
              </a:ext>
            </a:extLst>
          </p:cNvPr>
          <p:cNvSpPr/>
          <p:nvPr userDrawn="1"/>
        </p:nvSpPr>
        <p:spPr>
          <a:xfrm rot="5400000">
            <a:off x="1591711" y="683067"/>
            <a:ext cx="161619" cy="882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190B92-3FAC-0BA9-C066-D210F1D30A5E}"/>
              </a:ext>
            </a:extLst>
          </p:cNvPr>
          <p:cNvSpPr txBox="1"/>
          <p:nvPr userDrawn="1"/>
        </p:nvSpPr>
        <p:spPr>
          <a:xfrm>
            <a:off x="1231232" y="6354553"/>
            <a:ext cx="4961313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baseline="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Gadugi" panose="020B0502040204020203" pitchFamily="34" charset="0"/>
              </a:rPr>
              <a:t>Copyright © 2025 Aldrich Services LLP.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ection Divi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1232" y="1612232"/>
            <a:ext cx="9729536" cy="1981951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 algn="l">
              <a:defRPr sz="5400" b="0" i="0">
                <a:solidFill>
                  <a:schemeClr val="accent3"/>
                </a:solidFill>
                <a:latin typeface="Montserrat Light" panose="00000400000000000000" pitchFamily="50" charset="0"/>
                <a:ea typeface="Montserrat Light" panose="00000400000000000000" pitchFamily="50" charset="0"/>
                <a:cs typeface="Montserrat Light" panose="000004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31232" y="4001250"/>
            <a:ext cx="9729536" cy="119112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1800" b="1" i="0" spc="100" baseline="0">
                <a:solidFill>
                  <a:schemeClr val="accent3"/>
                </a:solidFill>
                <a:latin typeface="Montserrat" panose="02000505000000020004" pitchFamily="2" charset="0"/>
                <a:ea typeface="Montserrat" panose="02000505000000020004" pitchFamily="2" charset="0"/>
                <a:cs typeface="Montserrat" panose="02000505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282E00-88A3-4B5E-988D-CAFFE11463CD}"/>
              </a:ext>
            </a:extLst>
          </p:cNvPr>
          <p:cNvSpPr/>
          <p:nvPr userDrawn="1"/>
        </p:nvSpPr>
        <p:spPr>
          <a:xfrm rot="5400000">
            <a:off x="6456478" y="-3299124"/>
            <a:ext cx="161619" cy="88469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3D4628-89B6-49FA-BE22-F972C5480BD0}"/>
              </a:ext>
            </a:extLst>
          </p:cNvPr>
          <p:cNvSpPr/>
          <p:nvPr userDrawn="1"/>
        </p:nvSpPr>
        <p:spPr>
          <a:xfrm rot="5400000">
            <a:off x="1591711" y="683067"/>
            <a:ext cx="161619" cy="882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20BE61-EA39-E2FA-E611-206333E3EF4C}"/>
              </a:ext>
            </a:extLst>
          </p:cNvPr>
          <p:cNvSpPr txBox="1"/>
          <p:nvPr userDrawn="1"/>
        </p:nvSpPr>
        <p:spPr>
          <a:xfrm>
            <a:off x="1231232" y="6354553"/>
            <a:ext cx="4961313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baseline="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Gadugi" panose="020B0502040204020203" pitchFamily="34" charset="0"/>
              </a:rPr>
              <a:t>Copyright © 2025 Aldrich Services LLP.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568843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4ABCF-2121-4FE1-94CB-0077055A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021" y="365125"/>
            <a:ext cx="10864850" cy="732155"/>
          </a:xfrm>
        </p:spPr>
        <p:txBody>
          <a:bodyPr anchor="b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368B96-C08E-4BA1-9989-F74DC2F02D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8513" y="1397000"/>
            <a:ext cx="10864850" cy="4405313"/>
          </a:xfrm>
        </p:spPr>
        <p:txBody>
          <a:bodyPr/>
          <a:lstStyle>
            <a:lvl1pPr indent="-274320">
              <a:defRPr/>
            </a:lvl1pPr>
            <a:lvl2pPr marL="640080" indent="-228600">
              <a:defRPr/>
            </a:lvl2pPr>
            <a:lvl3pPr marL="1005840" indent="-228600">
              <a:defRPr/>
            </a:lvl3pPr>
            <a:lvl4pPr marL="1371600">
              <a:defRPr/>
            </a:lvl4pPr>
            <a:lvl5pPr marL="17373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2D3CC91-1373-FE1D-2980-78D05DB9C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582" y="6317891"/>
            <a:ext cx="318042" cy="2176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accent3">
                    <a:lumMod val="40000"/>
                    <a:lumOff val="6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</a:lstStyle>
          <a:p>
            <a:fld id="{9DA3991C-4A7C-C344-A3C4-EA9251C7B9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463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4ABCF-2121-4FE1-94CB-0077055A5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021" y="365125"/>
            <a:ext cx="10341069" cy="732155"/>
          </a:xfrm>
        </p:spPr>
        <p:txBody>
          <a:bodyPr anchor="b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4C5E982-E892-4FA7-8E98-1DD27ED4075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8021" y="1641761"/>
            <a:ext cx="137160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6EAA01FB-0CEE-47D0-BBDC-4DAA88DBACA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8021" y="3781648"/>
            <a:ext cx="137160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E1237F7-66FD-4917-B3F3-814DDB5C06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09838" y="1647404"/>
            <a:ext cx="3043742" cy="347472"/>
          </a:xfrm>
          <a:prstGeom prst="rect">
            <a:avLst/>
          </a:prstGeom>
        </p:spPr>
        <p:txBody>
          <a:bodyPr vert="horz" wrap="none" lIns="91440" tIns="0" rIns="91440" bIns="45720" rtlCol="0">
            <a:noAutofit/>
          </a:bodyPr>
          <a:lstStyle>
            <a:lvl1pPr marL="0" indent="0">
              <a:buNone/>
              <a:defRPr lang="en-US" sz="1800">
                <a:latin typeface="+mj-lt"/>
              </a:defRPr>
            </a:lvl1pPr>
          </a:lstStyle>
          <a:p>
            <a:pPr marL="274320" lvl="0" indent="-274320">
              <a:spcBef>
                <a:spcPts val="0"/>
              </a:spcBef>
            </a:pPr>
            <a:r>
              <a:rPr lang="en-US" dirty="0"/>
              <a:t>First Last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D42042E-B6FC-44DF-8A63-0322663475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09838" y="2003563"/>
            <a:ext cx="3043742" cy="347472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>
              <a:spcBef>
                <a:spcPts val="600"/>
              </a:spcBef>
              <a:buNone/>
              <a:defRPr sz="16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C25C5260-0BB6-4BCA-AE0C-2E175916A6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9838" y="2359722"/>
            <a:ext cx="3043742" cy="348016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F757AAE-AC51-4E66-B765-07FB1C9F4D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9838" y="2716426"/>
            <a:ext cx="3043742" cy="340814"/>
          </a:xfrm>
          <a:prstGeom prst="rect">
            <a:avLst/>
          </a:prstGeom>
        </p:spPr>
        <p:txBody>
          <a:bodyPr wrap="none" anchor="b" anchorCtr="0">
            <a:normAutofit/>
          </a:bodyPr>
          <a:lstStyle>
            <a:lvl1pPr marL="0" indent="0">
              <a:spcBef>
                <a:spcPts val="600"/>
              </a:spcBef>
              <a:buNone/>
              <a:defRPr sz="1400" b="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729A7B95-5F8B-49DB-B245-4496D453D5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09838" y="3782218"/>
            <a:ext cx="3043742" cy="347472"/>
          </a:xfrm>
          <a:prstGeom prst="rect">
            <a:avLst/>
          </a:prstGeom>
        </p:spPr>
        <p:txBody>
          <a:bodyPr vert="horz" wrap="none" lIns="91440" tIns="0" rIns="91440" bIns="45720" rtlCol="0">
            <a:noAutofit/>
          </a:bodyPr>
          <a:lstStyle>
            <a:lvl1pPr>
              <a:defRPr lang="en-US" sz="1800"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First Last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0BAB176E-86BA-461E-98F5-3A494AB9B8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9838" y="4125623"/>
            <a:ext cx="3043742" cy="347472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>
              <a:spcBef>
                <a:spcPts val="600"/>
              </a:spcBef>
              <a:buNone/>
              <a:defRPr sz="16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D927476D-FC5E-4A9A-81E9-426990C373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9838" y="4469028"/>
            <a:ext cx="3043742" cy="347472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2D9C736-38CE-4338-A63E-A44A831C97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9838" y="4812434"/>
            <a:ext cx="3043742" cy="340814"/>
          </a:xfrm>
          <a:prstGeom prst="rect">
            <a:avLst/>
          </a:prstGeom>
        </p:spPr>
        <p:txBody>
          <a:bodyPr wrap="none" anchor="b" anchorCtr="0">
            <a:normAutofit/>
          </a:bodyPr>
          <a:lstStyle>
            <a:lvl1pPr marL="0" indent="0">
              <a:spcBef>
                <a:spcPts val="600"/>
              </a:spcBef>
              <a:buNone/>
              <a:defRPr sz="1400" b="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74EA970D-02E6-48A6-A05E-E7685E4C84D7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383531" y="1641761"/>
            <a:ext cx="137160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>
            <a:extLst>
              <a:ext uri="{FF2B5EF4-FFF2-40B4-BE49-F238E27FC236}">
                <a16:creationId xmlns:a16="http://schemas.microsoft.com/office/drawing/2014/main" id="{DBF7491A-06C9-48E0-B54A-1C29B4681A5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6383531" y="3773899"/>
            <a:ext cx="137160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Text Placeholder 19">
            <a:extLst>
              <a:ext uri="{FF2B5EF4-FFF2-40B4-BE49-F238E27FC236}">
                <a16:creationId xmlns:a16="http://schemas.microsoft.com/office/drawing/2014/main" id="{71C1A6A8-5F43-49B4-95A7-339919C9510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5348" y="1628448"/>
            <a:ext cx="3043742" cy="347472"/>
          </a:xfrm>
          <a:prstGeom prst="rect">
            <a:avLst/>
          </a:prstGeom>
        </p:spPr>
        <p:txBody>
          <a:bodyPr wrap="none" tIns="0">
            <a:noAutofit/>
          </a:bodyPr>
          <a:lstStyle>
            <a:lvl1pPr marL="0" indent="0">
              <a:spcBef>
                <a:spcPts val="0"/>
              </a:spcBef>
              <a:buNone/>
              <a:defRPr sz="1800" b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31" name="Text Placeholder 19">
            <a:extLst>
              <a:ext uri="{FF2B5EF4-FFF2-40B4-BE49-F238E27FC236}">
                <a16:creationId xmlns:a16="http://schemas.microsoft.com/office/drawing/2014/main" id="{E55852DC-628A-4E0E-95D9-A15EDB10091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95348" y="1991107"/>
            <a:ext cx="3043742" cy="347472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>
              <a:spcBef>
                <a:spcPts val="600"/>
              </a:spcBef>
              <a:buNone/>
              <a:defRPr sz="16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75B45C52-F874-48D4-B8B1-CF35FB4920A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95348" y="2353766"/>
            <a:ext cx="3043742" cy="347472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>
              <a:spcBef>
                <a:spcPts val="0"/>
              </a:spcBef>
              <a:buNone/>
              <a:defRPr sz="1600" b="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1602C36B-58B9-44EE-8030-AF63BCD87A3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95348" y="2716426"/>
            <a:ext cx="3043742" cy="340814"/>
          </a:xfrm>
          <a:prstGeom prst="rect">
            <a:avLst/>
          </a:prstGeom>
        </p:spPr>
        <p:txBody>
          <a:bodyPr wrap="none" anchor="b" anchorCtr="0">
            <a:normAutofit/>
          </a:bodyPr>
          <a:lstStyle>
            <a:lvl1pPr marL="0" indent="0">
              <a:spcBef>
                <a:spcPts val="600"/>
              </a:spcBef>
              <a:buNone/>
              <a:defRPr sz="1400" b="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72810303-E407-4F76-A06D-BADF9B2E04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95348" y="3782218"/>
            <a:ext cx="3043742" cy="347472"/>
          </a:xfrm>
          <a:prstGeom prst="rect">
            <a:avLst/>
          </a:prstGeom>
        </p:spPr>
        <p:txBody>
          <a:bodyPr vert="horz" wrap="none" lIns="91440" tIns="0" rIns="91440" bIns="45720" rtlCol="0">
            <a:noAutofit/>
          </a:bodyPr>
          <a:lstStyle>
            <a:lvl1pPr>
              <a:defRPr lang="en-US" sz="1800" dirty="0"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First Last</a:t>
            </a:r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D6B33FB5-4B18-4A86-9A2D-5FC90045D5C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95348" y="4125623"/>
            <a:ext cx="3043742" cy="347472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>
              <a:spcBef>
                <a:spcPts val="600"/>
              </a:spcBef>
              <a:buNone/>
              <a:defRPr sz="16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C632D07D-BC80-4C7E-8712-482F822ECB2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95348" y="4469028"/>
            <a:ext cx="3043742" cy="347472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975D8557-59FE-4F04-86B7-4A058B47F4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95348" y="4812434"/>
            <a:ext cx="3043742" cy="340814"/>
          </a:xfrm>
          <a:prstGeom prst="rect">
            <a:avLst/>
          </a:prstGeom>
        </p:spPr>
        <p:txBody>
          <a:bodyPr wrap="none" anchor="b" anchorCtr="0">
            <a:normAutofit/>
          </a:bodyPr>
          <a:lstStyle>
            <a:lvl1pPr marL="0" indent="0">
              <a:spcBef>
                <a:spcPts val="600"/>
              </a:spcBef>
              <a:buNone/>
              <a:defRPr sz="1400" b="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5F6F809-1500-54B5-53A0-04E779509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582" y="6317891"/>
            <a:ext cx="318042" cy="2176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accent3">
                    <a:lumMod val="40000"/>
                    <a:lumOff val="6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</a:lstStyle>
          <a:p>
            <a:fld id="{9DA3991C-4A7C-C344-A3C4-EA9251C7B9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25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393192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3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F33407A-4A10-4F18-BE7D-C6B6DC9CA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233" y="785091"/>
            <a:ext cx="2909454" cy="22573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90000"/>
              </a:lnSpc>
              <a:defRPr sz="32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19FB0-2D39-4661-95F8-264BAB34A1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7186" y="1521659"/>
            <a:ext cx="702343" cy="5842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>
              <a:buNone/>
              <a:defRPr lang="en-US" sz="3200" b="1" spc="100" baseline="0" smtClean="0">
                <a:solidFill>
                  <a:schemeClr val="accent1"/>
                </a:solidFill>
                <a:latin typeface="Montserrat" panose="02000505000000020004" pitchFamily="2" charset="0"/>
                <a:ea typeface="Montserrat" panose="02000505000000020004" pitchFamily="2" charset="0"/>
                <a:cs typeface="Montserrat" panose="02000505000000020004" pitchFamily="2" charset="0"/>
              </a:defRPr>
            </a:lvl1pPr>
            <a:lvl2pPr>
              <a:defRPr lang="en-US" smtClean="0">
                <a:solidFill>
                  <a:schemeClr val="tx1"/>
                </a:solidFill>
                <a:ea typeface="+mn-ea"/>
                <a:cs typeface="+mn-cs"/>
              </a:defRPr>
            </a:lvl2pPr>
            <a:lvl3pPr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3pPr>
            <a:lvl4pPr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4pPr>
            <a:lvl5pPr>
              <a:defRPr lang="en-US" sz="1800">
                <a:solidFill>
                  <a:schemeClr val="tx1"/>
                </a:solidFill>
                <a:ea typeface="+mn-ea"/>
                <a:cs typeface="+mn-cs"/>
              </a:defRPr>
            </a:lvl5pPr>
          </a:lstStyle>
          <a:p>
            <a:pPr marL="223837" lvl="0" indent="-457200">
              <a:lnSpc>
                <a:spcPct val="90000"/>
              </a:lnSpc>
              <a:spcBef>
                <a:spcPct val="0"/>
              </a:spcBef>
            </a:pPr>
            <a:r>
              <a:rPr lang="en-US"/>
              <a:t>01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769C9F3-0C3C-4316-ACD0-4B231FD134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7186" y="2586287"/>
            <a:ext cx="702343" cy="5842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>
              <a:buNone/>
              <a:defRPr lang="en-US" sz="3200" b="1" spc="100" baseline="0" smtClean="0">
                <a:solidFill>
                  <a:schemeClr val="accent1"/>
                </a:solidFill>
                <a:latin typeface="Montserrat" panose="02000505000000020004" pitchFamily="2" charset="0"/>
                <a:ea typeface="Montserrat" panose="02000505000000020004" pitchFamily="2" charset="0"/>
                <a:cs typeface="Montserrat" panose="02000505000000020004" pitchFamily="2" charset="0"/>
              </a:defRPr>
            </a:lvl1pPr>
            <a:lvl2pPr>
              <a:defRPr lang="en-US" smtClean="0">
                <a:solidFill>
                  <a:schemeClr val="tx1"/>
                </a:solidFill>
                <a:ea typeface="+mn-ea"/>
                <a:cs typeface="+mn-cs"/>
              </a:defRPr>
            </a:lvl2pPr>
            <a:lvl3pPr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3pPr>
            <a:lvl4pPr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4pPr>
            <a:lvl5pPr>
              <a:defRPr lang="en-US" sz="1800">
                <a:solidFill>
                  <a:schemeClr val="tx1"/>
                </a:solidFill>
                <a:ea typeface="+mn-ea"/>
                <a:cs typeface="+mn-cs"/>
              </a:defRPr>
            </a:lvl5pPr>
          </a:lstStyle>
          <a:p>
            <a:pPr marL="223837" lvl="0" indent="-457200">
              <a:lnSpc>
                <a:spcPct val="90000"/>
              </a:lnSpc>
              <a:spcBef>
                <a:spcPct val="0"/>
              </a:spcBef>
            </a:pPr>
            <a:r>
              <a:rPr lang="en-US"/>
              <a:t>02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B272876-64D0-46D6-B6C4-64548F39AC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7186" y="3650915"/>
            <a:ext cx="702343" cy="5842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>
              <a:buNone/>
              <a:defRPr lang="en-US" sz="3200" b="1" spc="100" baseline="0" smtClean="0">
                <a:solidFill>
                  <a:schemeClr val="accent1"/>
                </a:solidFill>
                <a:latin typeface="Montserrat" panose="02000505000000020004" pitchFamily="2" charset="0"/>
                <a:ea typeface="Montserrat" panose="02000505000000020004" pitchFamily="2" charset="0"/>
                <a:cs typeface="Montserrat" panose="02000505000000020004" pitchFamily="2" charset="0"/>
              </a:defRPr>
            </a:lvl1pPr>
            <a:lvl2pPr>
              <a:defRPr lang="en-US" smtClean="0">
                <a:solidFill>
                  <a:schemeClr val="tx1"/>
                </a:solidFill>
                <a:ea typeface="+mn-ea"/>
                <a:cs typeface="+mn-cs"/>
              </a:defRPr>
            </a:lvl2pPr>
            <a:lvl3pPr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3pPr>
            <a:lvl4pPr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4pPr>
            <a:lvl5pPr>
              <a:defRPr lang="en-US" sz="1800">
                <a:solidFill>
                  <a:schemeClr val="tx1"/>
                </a:solidFill>
                <a:ea typeface="+mn-ea"/>
                <a:cs typeface="+mn-cs"/>
              </a:defRPr>
            </a:lvl5pPr>
          </a:lstStyle>
          <a:p>
            <a:pPr marL="223837" lvl="0" indent="-457200">
              <a:lnSpc>
                <a:spcPct val="90000"/>
              </a:lnSpc>
              <a:spcBef>
                <a:spcPct val="0"/>
              </a:spcBef>
            </a:pPr>
            <a:r>
              <a:rPr lang="en-US"/>
              <a:t>03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EC47D206-6EB1-4BB7-88AE-3BB23DEEDA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7186" y="4715543"/>
            <a:ext cx="702343" cy="5842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>
              <a:buNone/>
              <a:defRPr lang="en-US" sz="3200" b="1" spc="100" baseline="0" smtClean="0">
                <a:solidFill>
                  <a:schemeClr val="accent1"/>
                </a:solidFill>
                <a:latin typeface="Montserrat" panose="02000505000000020004" pitchFamily="2" charset="0"/>
                <a:ea typeface="Montserrat" panose="02000505000000020004" pitchFamily="2" charset="0"/>
                <a:cs typeface="Montserrat" panose="02000505000000020004" pitchFamily="2" charset="0"/>
              </a:defRPr>
            </a:lvl1pPr>
            <a:lvl2pPr>
              <a:defRPr lang="en-US" smtClean="0">
                <a:solidFill>
                  <a:schemeClr val="tx1"/>
                </a:solidFill>
                <a:ea typeface="+mn-ea"/>
                <a:cs typeface="+mn-cs"/>
              </a:defRPr>
            </a:lvl2pPr>
            <a:lvl3pPr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3pPr>
            <a:lvl4pPr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4pPr>
            <a:lvl5pPr>
              <a:defRPr lang="en-US" sz="1800">
                <a:solidFill>
                  <a:schemeClr val="tx1"/>
                </a:solidFill>
                <a:ea typeface="+mn-ea"/>
                <a:cs typeface="+mn-cs"/>
              </a:defRPr>
            </a:lvl5pPr>
          </a:lstStyle>
          <a:p>
            <a:pPr marL="223837" lvl="0" indent="-457200">
              <a:lnSpc>
                <a:spcPct val="90000"/>
              </a:lnSpc>
              <a:spcBef>
                <a:spcPct val="0"/>
              </a:spcBef>
            </a:pPr>
            <a:r>
              <a:rPr lang="en-US"/>
              <a:t>04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2EE3B6-B751-4C07-B6EA-389BBE356D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5288" y="1522413"/>
            <a:ext cx="2062162" cy="583446"/>
          </a:xfrm>
          <a:prstGeom prst="rect">
            <a:avLst/>
          </a:prstGeom>
          <a:noFill/>
        </p:spPr>
        <p:txBody>
          <a:bodyPr wrap="square" lIns="0" t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lang="en-US" sz="1800" smtClean="0">
                <a:ea typeface="+mn-ea"/>
                <a:cs typeface="+mn-cs"/>
              </a:defRPr>
            </a:lvl1pPr>
            <a:lvl2pPr marL="227012" indent="0">
              <a:buNone/>
              <a:defRPr lang="en-US" smtClean="0">
                <a:solidFill>
                  <a:schemeClr val="tx1"/>
                </a:solidFill>
                <a:ea typeface="+mn-ea"/>
                <a:cs typeface="+mn-cs"/>
              </a:defRPr>
            </a:lvl2pPr>
            <a:lvl3pPr marL="679450" indent="0">
              <a:buNone/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  <a:ea typeface="+mn-ea"/>
                <a:cs typeface="+mn-cs"/>
              </a:defRPr>
            </a:lvl5pPr>
          </a:lstStyle>
          <a:p>
            <a:pPr marL="0" lvl="0"/>
            <a:r>
              <a:rPr lang="en-US" dirty="0"/>
              <a:t>Agenda Item 1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3F637D33-B460-47AF-B348-210F1A0949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5288" y="2586287"/>
            <a:ext cx="2062162" cy="583446"/>
          </a:xfrm>
          <a:prstGeom prst="rect">
            <a:avLst/>
          </a:prstGeom>
          <a:noFill/>
        </p:spPr>
        <p:txBody>
          <a:bodyPr wrap="square" lIns="0" t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n-US" sz="1800" smtClean="0">
                <a:ea typeface="+mn-ea"/>
                <a:cs typeface="+mn-cs"/>
              </a:defRPr>
            </a:lvl1pPr>
            <a:lvl2pPr marL="227012" indent="0">
              <a:buNone/>
              <a:defRPr lang="en-US" smtClean="0">
                <a:solidFill>
                  <a:schemeClr val="tx1"/>
                </a:solidFill>
                <a:ea typeface="+mn-ea"/>
                <a:cs typeface="+mn-cs"/>
              </a:defRPr>
            </a:lvl2pPr>
            <a:lvl3pPr marL="679450" indent="0">
              <a:buNone/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  <a:ea typeface="+mn-ea"/>
                <a:cs typeface="+mn-cs"/>
              </a:defRPr>
            </a:lvl5pPr>
          </a:lstStyle>
          <a:p>
            <a:pPr marL="0" lvl="0"/>
            <a:r>
              <a:rPr lang="en-US" dirty="0"/>
              <a:t>Agenda Item 2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4DAADAF-FBA4-412B-A0F6-5AE4763F7A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75288" y="3650914"/>
            <a:ext cx="2062162" cy="583445"/>
          </a:xfrm>
          <a:prstGeom prst="rect">
            <a:avLst/>
          </a:prstGeom>
          <a:noFill/>
        </p:spPr>
        <p:txBody>
          <a:bodyPr wrap="square" lIns="0" t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n-US" sz="1800" smtClean="0">
                <a:ea typeface="+mn-ea"/>
                <a:cs typeface="+mn-cs"/>
              </a:defRPr>
            </a:lvl1pPr>
            <a:lvl2pPr marL="227012" indent="0">
              <a:buNone/>
              <a:defRPr lang="en-US" smtClean="0">
                <a:solidFill>
                  <a:schemeClr val="tx1"/>
                </a:solidFill>
                <a:ea typeface="+mn-ea"/>
                <a:cs typeface="+mn-cs"/>
              </a:defRPr>
            </a:lvl2pPr>
            <a:lvl3pPr marL="679450" indent="0">
              <a:buNone/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  <a:ea typeface="+mn-ea"/>
                <a:cs typeface="+mn-cs"/>
              </a:defRPr>
            </a:lvl5pPr>
          </a:lstStyle>
          <a:p>
            <a:pPr marL="0" lvl="0"/>
            <a:r>
              <a:rPr lang="en-US"/>
              <a:t>Agenda Item 3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FC72CC30-4419-41B9-A23B-4AAE328071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5288" y="4715543"/>
            <a:ext cx="2062162" cy="583444"/>
          </a:xfrm>
          <a:prstGeom prst="rect">
            <a:avLst/>
          </a:prstGeom>
          <a:noFill/>
        </p:spPr>
        <p:txBody>
          <a:bodyPr wrap="square" lIns="0" tIns="0"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n-US" sz="1800" smtClean="0">
                <a:ea typeface="+mn-ea"/>
                <a:cs typeface="+mn-cs"/>
              </a:defRPr>
            </a:lvl1pPr>
            <a:lvl2pPr marL="227012" indent="0">
              <a:buNone/>
              <a:defRPr lang="en-US" smtClean="0">
                <a:solidFill>
                  <a:schemeClr val="tx1"/>
                </a:solidFill>
                <a:ea typeface="+mn-ea"/>
                <a:cs typeface="+mn-cs"/>
              </a:defRPr>
            </a:lvl2pPr>
            <a:lvl3pPr marL="679450" indent="0">
              <a:buNone/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  <a:ea typeface="+mn-ea"/>
                <a:cs typeface="+mn-cs"/>
              </a:defRPr>
            </a:lvl5pPr>
          </a:lstStyle>
          <a:p>
            <a:pPr marL="0" lvl="0"/>
            <a:r>
              <a:rPr lang="en-US" dirty="0"/>
              <a:t>Agenda Item 4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BF1F415-2419-446E-A763-D2A95E8396C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42569" y="1522413"/>
            <a:ext cx="702343" cy="5842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>
              <a:buNone/>
              <a:defRPr lang="en-US" sz="3200" b="1" spc="100" baseline="0" smtClean="0">
                <a:solidFill>
                  <a:schemeClr val="accent1"/>
                </a:solidFill>
                <a:latin typeface="Montserrat" panose="02000505000000020004" pitchFamily="2" charset="0"/>
                <a:ea typeface="Montserrat" panose="02000505000000020004" pitchFamily="2" charset="0"/>
                <a:cs typeface="Montserrat" panose="02000505000000020004" pitchFamily="2" charset="0"/>
              </a:defRPr>
            </a:lvl1pPr>
            <a:lvl2pPr>
              <a:defRPr lang="en-US" smtClean="0">
                <a:solidFill>
                  <a:schemeClr val="tx1"/>
                </a:solidFill>
                <a:ea typeface="+mn-ea"/>
                <a:cs typeface="+mn-cs"/>
              </a:defRPr>
            </a:lvl2pPr>
            <a:lvl3pPr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3pPr>
            <a:lvl4pPr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4pPr>
            <a:lvl5pPr>
              <a:defRPr lang="en-US" sz="1800">
                <a:solidFill>
                  <a:schemeClr val="tx1"/>
                </a:solidFill>
                <a:ea typeface="+mn-ea"/>
                <a:cs typeface="+mn-cs"/>
              </a:defRPr>
            </a:lvl5pPr>
          </a:lstStyle>
          <a:p>
            <a:pPr marL="223837" lvl="0" indent="-457200">
              <a:lnSpc>
                <a:spcPct val="90000"/>
              </a:lnSpc>
              <a:spcBef>
                <a:spcPct val="0"/>
              </a:spcBef>
            </a:pPr>
            <a:r>
              <a:rPr lang="en-US"/>
              <a:t>05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CC773677-AA6A-47A3-8D5A-55CE9949A5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42569" y="2587041"/>
            <a:ext cx="702343" cy="5842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>
              <a:buNone/>
              <a:defRPr lang="en-US" sz="3200" b="1" spc="100" baseline="0" smtClean="0">
                <a:solidFill>
                  <a:schemeClr val="accent1"/>
                </a:solidFill>
                <a:latin typeface="Montserrat" panose="02000505000000020004" pitchFamily="2" charset="0"/>
                <a:ea typeface="Montserrat" panose="02000505000000020004" pitchFamily="2" charset="0"/>
                <a:cs typeface="Montserrat" panose="02000505000000020004" pitchFamily="2" charset="0"/>
              </a:defRPr>
            </a:lvl1pPr>
            <a:lvl2pPr>
              <a:defRPr lang="en-US" smtClean="0">
                <a:solidFill>
                  <a:schemeClr val="tx1"/>
                </a:solidFill>
                <a:ea typeface="+mn-ea"/>
                <a:cs typeface="+mn-cs"/>
              </a:defRPr>
            </a:lvl2pPr>
            <a:lvl3pPr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3pPr>
            <a:lvl4pPr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4pPr>
            <a:lvl5pPr>
              <a:defRPr lang="en-US" sz="1800">
                <a:solidFill>
                  <a:schemeClr val="tx1"/>
                </a:solidFill>
                <a:ea typeface="+mn-ea"/>
                <a:cs typeface="+mn-cs"/>
              </a:defRPr>
            </a:lvl5pPr>
          </a:lstStyle>
          <a:p>
            <a:pPr marL="223837" lvl="0" indent="-457200">
              <a:lnSpc>
                <a:spcPct val="90000"/>
              </a:lnSpc>
              <a:spcBef>
                <a:spcPct val="0"/>
              </a:spcBef>
            </a:pPr>
            <a:r>
              <a:rPr lang="en-US"/>
              <a:t>06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D8B16CEE-94C7-4A9A-98A8-195C22B368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42569" y="3651669"/>
            <a:ext cx="702343" cy="5842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>
              <a:buNone/>
              <a:defRPr lang="en-US" sz="3200" b="1" spc="100" baseline="0" smtClean="0">
                <a:solidFill>
                  <a:schemeClr val="accent1"/>
                </a:solidFill>
                <a:latin typeface="Montserrat" panose="02000505000000020004" pitchFamily="2" charset="0"/>
                <a:ea typeface="Montserrat" panose="02000505000000020004" pitchFamily="2" charset="0"/>
                <a:cs typeface="Montserrat" panose="02000505000000020004" pitchFamily="2" charset="0"/>
              </a:defRPr>
            </a:lvl1pPr>
            <a:lvl2pPr>
              <a:defRPr lang="en-US" smtClean="0">
                <a:solidFill>
                  <a:schemeClr val="tx1"/>
                </a:solidFill>
                <a:ea typeface="+mn-ea"/>
                <a:cs typeface="+mn-cs"/>
              </a:defRPr>
            </a:lvl2pPr>
            <a:lvl3pPr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3pPr>
            <a:lvl4pPr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4pPr>
            <a:lvl5pPr>
              <a:defRPr lang="en-US" sz="1800">
                <a:solidFill>
                  <a:schemeClr val="tx1"/>
                </a:solidFill>
                <a:ea typeface="+mn-ea"/>
                <a:cs typeface="+mn-cs"/>
              </a:defRPr>
            </a:lvl5pPr>
          </a:lstStyle>
          <a:p>
            <a:pPr marL="223837" lvl="0" indent="-457200">
              <a:lnSpc>
                <a:spcPct val="90000"/>
              </a:lnSpc>
              <a:spcBef>
                <a:spcPct val="0"/>
              </a:spcBef>
            </a:pPr>
            <a:r>
              <a:rPr lang="en-US"/>
              <a:t>07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B3CE9FDD-6AC7-4383-8F74-C091C9EFECA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42569" y="4716297"/>
            <a:ext cx="702343" cy="5842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>
              <a:buNone/>
              <a:defRPr lang="en-US" sz="3200" b="1" spc="100" baseline="0" smtClean="0">
                <a:solidFill>
                  <a:schemeClr val="accent1"/>
                </a:solidFill>
                <a:latin typeface="Montserrat" panose="02000505000000020004" pitchFamily="2" charset="0"/>
                <a:ea typeface="Montserrat" panose="02000505000000020004" pitchFamily="2" charset="0"/>
                <a:cs typeface="Montserrat" panose="02000505000000020004" pitchFamily="2" charset="0"/>
              </a:defRPr>
            </a:lvl1pPr>
            <a:lvl2pPr>
              <a:defRPr lang="en-US" smtClean="0">
                <a:solidFill>
                  <a:schemeClr val="tx1"/>
                </a:solidFill>
                <a:ea typeface="+mn-ea"/>
                <a:cs typeface="+mn-cs"/>
              </a:defRPr>
            </a:lvl2pPr>
            <a:lvl3pPr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3pPr>
            <a:lvl4pPr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4pPr>
            <a:lvl5pPr>
              <a:defRPr lang="en-US" sz="1800">
                <a:solidFill>
                  <a:schemeClr val="tx1"/>
                </a:solidFill>
                <a:ea typeface="+mn-ea"/>
                <a:cs typeface="+mn-cs"/>
              </a:defRPr>
            </a:lvl5pPr>
          </a:lstStyle>
          <a:p>
            <a:pPr marL="223837" lvl="0" indent="-457200">
              <a:lnSpc>
                <a:spcPct val="90000"/>
              </a:lnSpc>
              <a:spcBef>
                <a:spcPct val="0"/>
              </a:spcBef>
            </a:pPr>
            <a:r>
              <a:rPr lang="en-US"/>
              <a:t>08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83C57E11-A9E8-4921-9441-E973183428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20671" y="1523167"/>
            <a:ext cx="2062162" cy="581932"/>
          </a:xfrm>
          <a:prstGeom prst="rect">
            <a:avLst/>
          </a:prstGeom>
          <a:noFill/>
        </p:spPr>
        <p:txBody>
          <a:bodyPr wrap="square" lIns="0" tIns="0" rtlCol="0" anchor="t">
            <a:noAutofit/>
          </a:bodyPr>
          <a:lstStyle>
            <a:lvl1pPr marL="0" indent="0">
              <a:buNone/>
              <a:defRPr lang="en-US" sz="1800" smtClean="0">
                <a:ea typeface="+mn-ea"/>
                <a:cs typeface="+mn-cs"/>
              </a:defRPr>
            </a:lvl1pPr>
            <a:lvl2pPr marL="227012" indent="0">
              <a:buNone/>
              <a:defRPr lang="en-US" smtClean="0">
                <a:solidFill>
                  <a:schemeClr val="tx1"/>
                </a:solidFill>
                <a:ea typeface="+mn-ea"/>
                <a:cs typeface="+mn-cs"/>
              </a:defRPr>
            </a:lvl2pPr>
            <a:lvl3pPr marL="679450" indent="0">
              <a:buNone/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  <a:ea typeface="+mn-ea"/>
                <a:cs typeface="+mn-cs"/>
              </a:defRPr>
            </a:lvl5pPr>
          </a:lstStyle>
          <a:p>
            <a:pPr marL="0" lvl="0"/>
            <a:r>
              <a:rPr lang="en-US"/>
              <a:t>Agenda Item 5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C626B8E9-6C20-45DE-A1AC-CF201CAFD5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20671" y="2587040"/>
            <a:ext cx="2062162" cy="582687"/>
          </a:xfrm>
          <a:prstGeom prst="rect">
            <a:avLst/>
          </a:prstGeom>
          <a:noFill/>
        </p:spPr>
        <p:txBody>
          <a:bodyPr wrap="square" lIns="0" tIns="0" rtlCol="0" anchor="t">
            <a:noAutofit/>
          </a:bodyPr>
          <a:lstStyle>
            <a:lvl1pPr marL="0" indent="0">
              <a:buNone/>
              <a:defRPr lang="en-US" sz="1800" smtClean="0">
                <a:ea typeface="+mn-ea"/>
                <a:cs typeface="+mn-cs"/>
              </a:defRPr>
            </a:lvl1pPr>
            <a:lvl2pPr marL="227012" indent="0">
              <a:buNone/>
              <a:defRPr lang="en-US" smtClean="0">
                <a:solidFill>
                  <a:schemeClr val="tx1"/>
                </a:solidFill>
                <a:ea typeface="+mn-ea"/>
                <a:cs typeface="+mn-cs"/>
              </a:defRPr>
            </a:lvl2pPr>
            <a:lvl3pPr marL="679450" indent="0">
              <a:buNone/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  <a:ea typeface="+mn-ea"/>
                <a:cs typeface="+mn-cs"/>
              </a:defRPr>
            </a:lvl5pPr>
          </a:lstStyle>
          <a:p>
            <a:pPr marL="0" lvl="0"/>
            <a:r>
              <a:rPr lang="en-US"/>
              <a:t>Agenda Item 6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145C44F3-1FCC-434D-8C32-14F19B1BB6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20671" y="3651668"/>
            <a:ext cx="2062162" cy="582689"/>
          </a:xfrm>
          <a:prstGeom prst="rect">
            <a:avLst/>
          </a:prstGeom>
          <a:noFill/>
        </p:spPr>
        <p:txBody>
          <a:bodyPr wrap="square" lIns="0" tIns="0" rtlCol="0" anchor="t">
            <a:noAutofit/>
          </a:bodyPr>
          <a:lstStyle>
            <a:lvl1pPr marL="0" indent="0">
              <a:buNone/>
              <a:defRPr lang="en-US" sz="1800" smtClean="0">
                <a:ea typeface="+mn-ea"/>
                <a:cs typeface="+mn-cs"/>
              </a:defRPr>
            </a:lvl1pPr>
            <a:lvl2pPr marL="227012" indent="0">
              <a:buNone/>
              <a:defRPr lang="en-US" smtClean="0">
                <a:solidFill>
                  <a:schemeClr val="tx1"/>
                </a:solidFill>
                <a:ea typeface="+mn-ea"/>
                <a:cs typeface="+mn-cs"/>
              </a:defRPr>
            </a:lvl2pPr>
            <a:lvl3pPr marL="679450" indent="0">
              <a:buNone/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  <a:ea typeface="+mn-ea"/>
                <a:cs typeface="+mn-cs"/>
              </a:defRPr>
            </a:lvl5pPr>
          </a:lstStyle>
          <a:p>
            <a:pPr marL="0" lvl="0"/>
            <a:r>
              <a:rPr lang="en-US"/>
              <a:t>Agenda Item 7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5C1B1F6E-F048-42F6-A1A6-C54C983F93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20671" y="4716297"/>
            <a:ext cx="2062162" cy="582690"/>
          </a:xfrm>
          <a:prstGeom prst="rect">
            <a:avLst/>
          </a:prstGeom>
          <a:noFill/>
        </p:spPr>
        <p:txBody>
          <a:bodyPr wrap="square" lIns="0" tIns="0" rtlCol="0" anchor="t">
            <a:noAutofit/>
          </a:bodyPr>
          <a:lstStyle>
            <a:lvl1pPr marL="0" indent="0">
              <a:buNone/>
              <a:defRPr lang="en-US" sz="1800" smtClean="0">
                <a:ea typeface="+mn-ea"/>
                <a:cs typeface="+mn-cs"/>
              </a:defRPr>
            </a:lvl1pPr>
            <a:lvl2pPr marL="227012" indent="0">
              <a:buNone/>
              <a:defRPr lang="en-US" smtClean="0">
                <a:solidFill>
                  <a:schemeClr val="tx1"/>
                </a:solidFill>
                <a:ea typeface="+mn-ea"/>
                <a:cs typeface="+mn-cs"/>
              </a:defRPr>
            </a:lvl2pPr>
            <a:lvl3pPr marL="679450" indent="0">
              <a:buNone/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  <a:ea typeface="+mn-ea"/>
                <a:cs typeface="+mn-cs"/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  <a:ea typeface="+mn-ea"/>
                <a:cs typeface="+mn-cs"/>
              </a:defRPr>
            </a:lvl5pPr>
          </a:lstStyle>
          <a:p>
            <a:pPr marL="0" lvl="0"/>
            <a:r>
              <a:rPr lang="en-US"/>
              <a:t>Agenda Item 8</a:t>
            </a: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67B28D45-AD86-4D69-B6B9-8B1204F978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4970" y="5549113"/>
            <a:ext cx="2603990" cy="16144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9B8E38-8E23-C92B-E2DF-BFA1090438FC}"/>
              </a:ext>
            </a:extLst>
          </p:cNvPr>
          <p:cNvSpPr txBox="1"/>
          <p:nvPr userDrawn="1"/>
        </p:nvSpPr>
        <p:spPr>
          <a:xfrm>
            <a:off x="6450950" y="6356349"/>
            <a:ext cx="477646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baseline="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Gadugi" panose="020B0502040204020203" pitchFamily="34" charset="0"/>
              </a:rPr>
              <a:t>Copyright © 2025 Aldrich Services LLP. All rights reserved.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AD8A9F8-F05B-CA04-826C-52B1DB61C4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7413" y="6354835"/>
            <a:ext cx="318042" cy="2176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accent3">
                    <a:lumMod val="40000"/>
                    <a:lumOff val="6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defRPr>
            </a:lvl1pPr>
          </a:lstStyle>
          <a:p>
            <a:fld id="{9DA3991C-4A7C-C344-A3C4-EA9251C7B9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9BB9E3-060F-4BC7-BB73-AA765FAED60B}"/>
              </a:ext>
            </a:extLst>
          </p:cNvPr>
          <p:cNvSpPr/>
          <p:nvPr userDrawn="1"/>
        </p:nvSpPr>
        <p:spPr>
          <a:xfrm>
            <a:off x="0" y="6280030"/>
            <a:ext cx="265814" cy="5779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5B7136-D285-4A7C-AA55-E1CFC6DD0E74}"/>
              </a:ext>
            </a:extLst>
          </p:cNvPr>
          <p:cNvSpPr/>
          <p:nvPr userDrawn="1"/>
        </p:nvSpPr>
        <p:spPr>
          <a:xfrm>
            <a:off x="1" y="-23556"/>
            <a:ext cx="265814" cy="62005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845E46A0-ED6F-4F7A-8E92-32152579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021" y="365125"/>
            <a:ext cx="10964488" cy="7321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910C1A-3748-4556-8005-A67C762445A4}"/>
              </a:ext>
            </a:extLst>
          </p:cNvPr>
          <p:cNvSpPr/>
          <p:nvPr userDrawn="1"/>
        </p:nvSpPr>
        <p:spPr>
          <a:xfrm>
            <a:off x="0" y="6153407"/>
            <a:ext cx="265814" cy="1701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D57A391-078D-4EC3-96A8-8AA8EC894D66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295" y="6020374"/>
            <a:ext cx="2352408" cy="732155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AB0490EC-9AA7-4C34-9A93-AE45F8D85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8021" y="1403498"/>
            <a:ext cx="10964488" cy="446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AA56A8-8CD3-F6BC-53F4-DEF158305231}"/>
              </a:ext>
            </a:extLst>
          </p:cNvPr>
          <p:cNvSpPr txBox="1"/>
          <p:nvPr userDrawn="1"/>
        </p:nvSpPr>
        <p:spPr>
          <a:xfrm>
            <a:off x="1076962" y="6308863"/>
            <a:ext cx="3805843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baseline="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Gadugi" panose="020B0502040204020203" pitchFamily="34" charset="0"/>
              </a:rPr>
              <a:t>Copyright © 2025 Aldrich Services LLP.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0" r:id="rId2"/>
    <p:sldLayoutId id="2147483670" r:id="rId3"/>
    <p:sldLayoutId id="2147483681" r:id="rId4"/>
    <p:sldLayoutId id="2147483649" r:id="rId5"/>
    <p:sldLayoutId id="2147483682" r:id="rId6"/>
    <p:sldLayoutId id="2147483674" r:id="rId7"/>
    <p:sldLayoutId id="2147483678" r:id="rId8"/>
    <p:sldLayoutId id="2147483657" r:id="rId9"/>
    <p:sldLayoutId id="2147483675" r:id="rId10"/>
    <p:sldLayoutId id="2147483669" r:id="rId11"/>
    <p:sldLayoutId id="2147483699" r:id="rId12"/>
    <p:sldLayoutId id="2147483690" r:id="rId13"/>
    <p:sldLayoutId id="2147483695" r:id="rId14"/>
    <p:sldLayoutId id="2147483687" r:id="rId15"/>
    <p:sldLayoutId id="2147483686" r:id="rId16"/>
    <p:sldLayoutId id="2147483689" r:id="rId17"/>
    <p:sldLayoutId id="2147483697" r:id="rId18"/>
    <p:sldLayoutId id="2147483691" r:id="rId19"/>
    <p:sldLayoutId id="2147483692" r:id="rId20"/>
    <p:sldLayoutId id="2147483696" r:id="rId21"/>
    <p:sldLayoutId id="2147483672" r:id="rId22"/>
    <p:sldLayoutId id="2147483652" r:id="rId23"/>
    <p:sldLayoutId id="2147483698" r:id="rId24"/>
    <p:sldLayoutId id="2147483660" r:id="rId25"/>
    <p:sldLayoutId id="2147483677" r:id="rId26"/>
    <p:sldLayoutId id="2147483693" r:id="rId27"/>
    <p:sldLayoutId id="2147483655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100" baseline="0">
          <a:solidFill>
            <a:schemeClr val="accent1"/>
          </a:solidFill>
          <a:latin typeface="Montserrat" panose="02000505000000020004" pitchFamily="2" charset="0"/>
          <a:ea typeface="Montserrat" panose="02000505000000020004" pitchFamily="2" charset="0"/>
          <a:cs typeface="Montserrat" panose="02000505000000020004" pitchFamily="2" charset="0"/>
        </a:defRPr>
      </a:lvl1pPr>
    </p:titleStyle>
    <p:bodyStyle>
      <a:lvl1pPr marL="274320" indent="-274320" algn="l" defTabSz="914400" rtl="0" eaLnBrk="1" latinLnBrk="0" hangingPunct="1">
        <a:lnSpc>
          <a:spcPct val="110000"/>
        </a:lnSpc>
        <a:spcBef>
          <a:spcPts val="600"/>
        </a:spcBef>
        <a:buClr>
          <a:srgbClr val="F1645A"/>
        </a:buClr>
        <a:buSzPct val="85000"/>
        <a:buFont typeface="Arial"/>
        <a:buChar char="•"/>
        <a:tabLst/>
        <a:defRPr sz="2000" b="0" i="0" kern="1200">
          <a:solidFill>
            <a:schemeClr val="accent3"/>
          </a:solidFill>
          <a:latin typeface="Gadugi" panose="020B0502040204020203" pitchFamily="34" charset="0"/>
          <a:ea typeface="Gadugi" panose="020B0502040204020203" pitchFamily="34" charset="0"/>
          <a:cs typeface="Gadugi" panose="020B0502040204020203" pitchFamily="34" charset="0"/>
        </a:defRPr>
      </a:lvl1pPr>
      <a:lvl2pPr marL="640080" indent="-230188" algn="l" defTabSz="914400" rtl="0" eaLnBrk="1" latinLnBrk="0" hangingPunct="1">
        <a:lnSpc>
          <a:spcPct val="110000"/>
        </a:lnSpc>
        <a:spcBef>
          <a:spcPts val="600"/>
        </a:spcBef>
        <a:buClr>
          <a:srgbClr val="F1645A"/>
        </a:buClr>
        <a:buSzPct val="85000"/>
        <a:buFont typeface="Arial"/>
        <a:buChar char="•"/>
        <a:tabLst/>
        <a:defRPr sz="1800" b="0" i="0" kern="1200">
          <a:solidFill>
            <a:schemeClr val="accent3"/>
          </a:solidFill>
          <a:latin typeface="Gadugi" panose="020B0502040204020203" pitchFamily="34" charset="0"/>
          <a:ea typeface="Gadugi" panose="020B0502040204020203" pitchFamily="34" charset="0"/>
          <a:cs typeface="Gadugi" panose="020B0502040204020203" pitchFamily="34" charset="0"/>
        </a:defRPr>
      </a:lvl2pPr>
      <a:lvl3pPr marL="1005840" indent="-228600" algn="l" defTabSz="914400" rtl="0" eaLnBrk="1" latinLnBrk="0" hangingPunct="1">
        <a:lnSpc>
          <a:spcPct val="110000"/>
        </a:lnSpc>
        <a:spcBef>
          <a:spcPts val="600"/>
        </a:spcBef>
        <a:buClr>
          <a:srgbClr val="F1645A"/>
        </a:buClr>
        <a:buSzPct val="85000"/>
        <a:buFont typeface="Arial"/>
        <a:buChar char="•"/>
        <a:tabLst/>
        <a:defRPr sz="1600" b="0" i="0" kern="1200">
          <a:solidFill>
            <a:schemeClr val="accent3"/>
          </a:solidFill>
          <a:latin typeface="Gadugi" panose="020B0502040204020203" pitchFamily="34" charset="0"/>
          <a:ea typeface="Gadugi" panose="020B0502040204020203" pitchFamily="34" charset="0"/>
          <a:cs typeface="Gadugi" panose="020B0502040204020203" pitchFamily="34" charset="0"/>
        </a:defRPr>
      </a:lvl3pPr>
      <a:lvl4pPr marL="1371600" indent="-228600" algn="l" defTabSz="914400" rtl="0" eaLnBrk="1" latinLnBrk="0" hangingPunct="1">
        <a:lnSpc>
          <a:spcPct val="110000"/>
        </a:lnSpc>
        <a:spcBef>
          <a:spcPts val="600"/>
        </a:spcBef>
        <a:buClr>
          <a:srgbClr val="F1645A"/>
        </a:buClr>
        <a:buSzPct val="85000"/>
        <a:buFont typeface="Arial"/>
        <a:buChar char="•"/>
        <a:defRPr lang="en-US" sz="1600" b="0" i="0" kern="1200" dirty="0" smtClean="0">
          <a:solidFill>
            <a:schemeClr val="accent3"/>
          </a:solidFill>
          <a:latin typeface="Gadugi" panose="020B0502040204020203" pitchFamily="34" charset="0"/>
          <a:ea typeface="Gadugi" panose="020B0502040204020203" pitchFamily="34" charset="0"/>
          <a:cs typeface="Gadugi" panose="020B0502040204020203" pitchFamily="34" charset="0"/>
        </a:defRPr>
      </a:lvl4pPr>
      <a:lvl5pPr marL="1737360" indent="-228600" algn="l" defTabSz="914400" rtl="0" eaLnBrk="1" latinLnBrk="0" hangingPunct="1">
        <a:lnSpc>
          <a:spcPct val="110000"/>
        </a:lnSpc>
        <a:spcBef>
          <a:spcPts val="600"/>
        </a:spcBef>
        <a:buClr>
          <a:srgbClr val="F1645A"/>
        </a:buClr>
        <a:buSzPct val="85000"/>
        <a:buFont typeface="Arial"/>
        <a:buChar char="•"/>
        <a:defRPr lang="en-US" sz="1600" b="0" i="0" kern="1200" dirty="0">
          <a:solidFill>
            <a:schemeClr val="accent3"/>
          </a:solidFill>
          <a:latin typeface="Gadugi" panose="020B0502040204020203" pitchFamily="34" charset="0"/>
          <a:ea typeface="Gadugi" panose="020B0502040204020203" pitchFamily="34" charset="0"/>
          <a:cs typeface="Gadug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3A05D9-7DEF-4DBB-A747-27D5BAF2C27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82575" y="5737808"/>
            <a:ext cx="7701560" cy="419648"/>
          </a:xfrm>
        </p:spPr>
        <p:txBody>
          <a:bodyPr anchor="b">
            <a:normAutofit/>
          </a:bodyPr>
          <a:lstStyle/>
          <a:p>
            <a:r>
              <a:rPr lang="en-US" dirty="0"/>
              <a:t>Or, where should I die to save money?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0603BC-9879-4E44-89EF-F28E10C46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577" y="4281920"/>
            <a:ext cx="10799832" cy="117567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Maximizing Lifetime Tax Savings for WA/ID residents</a:t>
            </a:r>
          </a:p>
        </p:txBody>
      </p:sp>
    </p:spTree>
    <p:extLst>
      <p:ext uri="{BB962C8B-B14F-4D97-AF65-F5344CB8AC3E}">
        <p14:creationId xmlns:p14="http://schemas.microsoft.com/office/powerpoint/2010/main" val="708680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24F99F28-F38C-4B36-043A-ECDF16FC2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Planning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F304DFE-ABEA-4235-A2CF-5A16D7B51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273" y="120074"/>
            <a:ext cx="7361382" cy="6234762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For Annual Business Income – WA B&amp;O tax is about equal to the Idaho net income tax, so no need for planning</a:t>
            </a:r>
          </a:p>
          <a:p>
            <a:pPr lvl="1"/>
            <a:r>
              <a:rPr lang="en-US"/>
              <a:t>But, B&amp;O rates are very industry specific and comparison with Idaho depends on profit margins</a:t>
            </a:r>
          </a:p>
          <a:p>
            <a:pPr lvl="1"/>
            <a:r>
              <a:rPr lang="en-US"/>
              <a:t>Example #1 – A $2MM/yr service company with 50% margin would pay $42400 for Idaho income tax, but $35000 to WA</a:t>
            </a:r>
          </a:p>
          <a:p>
            <a:pPr lvl="1"/>
            <a:r>
              <a:rPr lang="en-US"/>
              <a:t>Example #2 – A $2MM grocery store with 5% margin would pay $4240 for Idaho tax but $9680 to WA</a:t>
            </a:r>
          </a:p>
          <a:p>
            <a:pPr lvl="1"/>
            <a:endParaRPr lang="en-US"/>
          </a:p>
          <a:p>
            <a:r>
              <a:rPr lang="en-US"/>
              <a:t>For Year of Sale of Business – Depends upon whether the business qualifies for Small Business Exemption – ($10.8MM in sales in past 12 months)</a:t>
            </a:r>
          </a:p>
          <a:p>
            <a:pPr lvl="1"/>
            <a:r>
              <a:rPr lang="en-US"/>
              <a:t>If qualified, then stay in Washington</a:t>
            </a:r>
          </a:p>
          <a:p>
            <a:pPr lvl="1"/>
            <a:r>
              <a:rPr lang="en-US"/>
              <a:t>If not qualified, move to Idaho</a:t>
            </a:r>
          </a:p>
          <a:p>
            <a:pPr lvl="1"/>
            <a:endParaRPr lang="en-US"/>
          </a:p>
          <a:p>
            <a:r>
              <a:rPr lang="en-US"/>
              <a:t>For retirees – Washington has $0 income tax (likely no LTCG) versus Idaho tax, so stay in WA until close to death for 2</a:t>
            </a:r>
            <a:r>
              <a:rPr lang="en-US" baseline="30000"/>
              <a:t>nd</a:t>
            </a:r>
            <a:r>
              <a:rPr lang="en-US"/>
              <a:t> to die</a:t>
            </a:r>
          </a:p>
          <a:p>
            <a:endParaRPr lang="en-US"/>
          </a:p>
          <a:p>
            <a:r>
              <a:rPr lang="en-US"/>
              <a:t>Lifetime gifting may be a push compared with WA estate tax</a:t>
            </a:r>
          </a:p>
          <a:p>
            <a:pPr lvl="1"/>
            <a:r>
              <a:rPr lang="en-US"/>
              <a:t>Depends on basis of gifted assets</a:t>
            </a:r>
          </a:p>
          <a:p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B8E966-99FF-81C0-F643-ED8F0CBAC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A3991C-4A7C-C344-A3C4-EA9251C7B9D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032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83315C-29F9-9987-E3D7-07A2D04CC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06" y="656070"/>
            <a:ext cx="5233035" cy="1325563"/>
          </a:xfrm>
        </p:spPr>
        <p:txBody>
          <a:bodyPr/>
          <a:lstStyle/>
          <a:p>
            <a:r>
              <a:rPr lang="en-US" dirty="0"/>
              <a:t>A closer look – Scenario #1 Retirees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619F75-1972-117E-AD2A-002A5174AB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4806" y="1893455"/>
            <a:ext cx="5233035" cy="4308475"/>
          </a:xfrm>
        </p:spPr>
        <p:txBody>
          <a:bodyPr>
            <a:normAutofit/>
          </a:bodyPr>
          <a:lstStyle/>
          <a:p>
            <a:r>
              <a:rPr lang="en-US" dirty="0"/>
              <a:t>Assuming annual investment income of $400k for 10 yrs and spending = income</a:t>
            </a:r>
          </a:p>
          <a:p>
            <a:r>
              <a:rPr lang="en-US" dirty="0"/>
              <a:t>Idaho income tax:</a:t>
            </a:r>
          </a:p>
          <a:p>
            <a:pPr lvl="1"/>
            <a:r>
              <a:rPr lang="en-US" dirty="0"/>
              <a:t>$400000 x 5% = $20,000/year</a:t>
            </a:r>
          </a:p>
          <a:p>
            <a:pPr lvl="1"/>
            <a:r>
              <a:rPr lang="en-US" dirty="0"/>
              <a:t>                                  x10 years</a:t>
            </a:r>
          </a:p>
          <a:p>
            <a:pPr lvl="1"/>
            <a:r>
              <a:rPr lang="en-US" dirty="0"/>
              <a:t>Total income tax	$200,000</a:t>
            </a:r>
          </a:p>
          <a:p>
            <a:pPr lvl="1"/>
            <a:endParaRPr lang="en-US" dirty="0"/>
          </a:p>
          <a:p>
            <a:r>
              <a:rPr lang="en-US" dirty="0"/>
              <a:t>Estate Tax		$0</a:t>
            </a:r>
          </a:p>
          <a:p>
            <a:r>
              <a:rPr lang="en-US" dirty="0"/>
              <a:t>Total Combined	$200,000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623C9-963C-D7EC-5DEA-E79BB1278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5440" y="6317741"/>
            <a:ext cx="319578" cy="230832"/>
          </a:xfrm>
        </p:spPr>
        <p:txBody>
          <a:bodyPr/>
          <a:lstStyle/>
          <a:p>
            <a:fld id="{9DA3991C-4A7C-C344-A3C4-EA9251C7B9D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07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83315C-29F9-9987-E3D7-07A2D04CC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06" y="656070"/>
            <a:ext cx="5233035" cy="1325563"/>
          </a:xfrm>
        </p:spPr>
        <p:txBody>
          <a:bodyPr/>
          <a:lstStyle/>
          <a:p>
            <a:r>
              <a:rPr lang="en-US" dirty="0"/>
              <a:t>A closer look – Scenario #1 Retirees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619F75-1972-117E-AD2A-002A5174AB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4806" y="1893455"/>
            <a:ext cx="5233035" cy="43084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Washington:</a:t>
            </a:r>
          </a:p>
          <a:p>
            <a:pPr lvl="1"/>
            <a:r>
              <a:rPr lang="en-US" dirty="0"/>
              <a:t>Income Tax		$0 (possible LTCG)</a:t>
            </a:r>
          </a:p>
          <a:p>
            <a:pPr lvl="1"/>
            <a:endParaRPr lang="en-US" dirty="0"/>
          </a:p>
          <a:p>
            <a:r>
              <a:rPr lang="en-US" dirty="0"/>
              <a:t>Estate Tax</a:t>
            </a:r>
          </a:p>
          <a:p>
            <a:pPr lvl="1"/>
            <a:r>
              <a:rPr lang="en-US" dirty="0"/>
              <a:t>In 10 years, future value of $10MM grows to $16.3MM</a:t>
            </a:r>
          </a:p>
          <a:p>
            <a:pPr lvl="1"/>
            <a:r>
              <a:rPr lang="en-US" dirty="0"/>
              <a:t>Gross Estate		$16,300,000</a:t>
            </a:r>
          </a:p>
          <a:p>
            <a:pPr lvl="1"/>
            <a:r>
              <a:rPr lang="en-US" dirty="0"/>
              <a:t>Less: Exemptions	(6,000,000)</a:t>
            </a:r>
          </a:p>
          <a:p>
            <a:pPr lvl="1"/>
            <a:r>
              <a:rPr lang="en-US" dirty="0"/>
              <a:t>Taxable estate	$10,300,000</a:t>
            </a:r>
          </a:p>
          <a:p>
            <a:pPr lvl="1"/>
            <a:r>
              <a:rPr lang="en-US" dirty="0"/>
              <a:t>Tax rate		      20%</a:t>
            </a:r>
          </a:p>
          <a:p>
            <a:pPr lvl="1"/>
            <a:r>
              <a:rPr lang="en-US" dirty="0"/>
              <a:t>Estate tax		$2,600,000		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623C9-963C-D7EC-5DEA-E79BB1278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5440" y="6317741"/>
            <a:ext cx="319578" cy="230832"/>
          </a:xfrm>
        </p:spPr>
        <p:txBody>
          <a:bodyPr/>
          <a:lstStyle/>
          <a:p>
            <a:fld id="{9DA3991C-4A7C-C344-A3C4-EA9251C7B9D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628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24F99F28-F38C-4B36-043A-ECDF16FC2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Closer Look – Scenario #2 Sale of Business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F304DFE-ABEA-4235-A2CF-5A16D7B51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273" y="120074"/>
            <a:ext cx="7361382" cy="62347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Idaho Lifetime Tax:</a:t>
            </a:r>
          </a:p>
          <a:p>
            <a:pPr lvl="1"/>
            <a:r>
              <a:rPr lang="en-US" dirty="0"/>
              <a:t>Annual Income Tax before sale</a:t>
            </a:r>
          </a:p>
          <a:p>
            <a:pPr lvl="2"/>
            <a:r>
              <a:rPr lang="en-US" dirty="0"/>
              <a:t>Annual Business Income		$400,000</a:t>
            </a:r>
          </a:p>
          <a:p>
            <a:pPr lvl="2"/>
            <a:r>
              <a:rPr lang="en-US" dirty="0"/>
              <a:t>Less QBI deduction			(80,000)</a:t>
            </a:r>
          </a:p>
          <a:p>
            <a:pPr lvl="2"/>
            <a:r>
              <a:rPr lang="en-US" dirty="0"/>
              <a:t>Net taxable income		$320,000</a:t>
            </a:r>
          </a:p>
          <a:p>
            <a:pPr lvl="2"/>
            <a:r>
              <a:rPr lang="en-US" dirty="0"/>
              <a:t>Tax Rate				5%</a:t>
            </a:r>
          </a:p>
          <a:p>
            <a:pPr lvl="2"/>
            <a:r>
              <a:rPr lang="en-US" dirty="0"/>
              <a:t>Annual Income Tax			$16,000</a:t>
            </a:r>
          </a:p>
          <a:p>
            <a:pPr lvl="2"/>
            <a:r>
              <a:rPr lang="en-US" dirty="0"/>
              <a:t>X 5 years				x5</a:t>
            </a:r>
          </a:p>
          <a:p>
            <a:pPr lvl="2"/>
            <a:r>
              <a:rPr lang="en-US" dirty="0"/>
              <a:t>Business operating taxes		$80,000</a:t>
            </a:r>
          </a:p>
          <a:p>
            <a:pPr lvl="1"/>
            <a:r>
              <a:rPr lang="en-US" dirty="0"/>
              <a:t>Tax on Sale of Business</a:t>
            </a:r>
          </a:p>
          <a:p>
            <a:pPr lvl="2"/>
            <a:r>
              <a:rPr lang="en-US" dirty="0"/>
              <a:t>In 5 years the future value of $8MM grows to $10.2MM</a:t>
            </a:r>
          </a:p>
          <a:p>
            <a:pPr lvl="2"/>
            <a:r>
              <a:rPr lang="en-US" dirty="0"/>
              <a:t>Tax Rate				5%</a:t>
            </a:r>
          </a:p>
          <a:p>
            <a:pPr lvl="2"/>
            <a:r>
              <a:rPr lang="en-US" dirty="0"/>
              <a:t>Tax on sale of business		$510,000</a:t>
            </a:r>
          </a:p>
          <a:p>
            <a:pPr lvl="1"/>
            <a:r>
              <a:rPr lang="en-US" dirty="0"/>
              <a:t>Annual Income Tax after sale</a:t>
            </a:r>
          </a:p>
          <a:p>
            <a:pPr lvl="2"/>
            <a:r>
              <a:rPr lang="en-US" dirty="0"/>
              <a:t>Annual income (5% on after tax proceeds of $9.7MM)</a:t>
            </a:r>
          </a:p>
          <a:p>
            <a:pPr lvl="3"/>
            <a:r>
              <a:rPr lang="en-US" dirty="0"/>
              <a:t>                                                             $485,000</a:t>
            </a:r>
          </a:p>
          <a:p>
            <a:pPr lvl="3"/>
            <a:r>
              <a:rPr lang="en-US" dirty="0"/>
              <a:t>Tax Rate			       5%</a:t>
            </a:r>
          </a:p>
          <a:p>
            <a:pPr lvl="3"/>
            <a:r>
              <a:rPr lang="en-US" dirty="0"/>
              <a:t>Annual Tax on Income		$24,250</a:t>
            </a:r>
          </a:p>
          <a:p>
            <a:pPr lvl="3"/>
            <a:r>
              <a:rPr lang="en-US" dirty="0"/>
              <a:t>Times 10 years			   x 10</a:t>
            </a:r>
          </a:p>
          <a:p>
            <a:pPr lvl="3"/>
            <a:r>
              <a:rPr lang="en-US" dirty="0"/>
              <a:t>Total Income Tax		$242,500</a:t>
            </a:r>
          </a:p>
          <a:p>
            <a:pPr lvl="1"/>
            <a:r>
              <a:rPr lang="en-US" dirty="0"/>
              <a:t>Total Lifetime Income Tax		$832,500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B8E966-99FF-81C0-F643-ED8F0CBAC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A3991C-4A7C-C344-A3C4-EA9251C7B9D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019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24F99F28-F38C-4B36-043A-ECDF16FC2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Closer Look – Scenario #2 Sale of Business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F304DFE-ABEA-4235-A2CF-5A16D7B51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273" y="120074"/>
            <a:ext cx="7361382" cy="62347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Washington Lifetime Tax</a:t>
            </a:r>
          </a:p>
          <a:p>
            <a:pPr lvl="1"/>
            <a:r>
              <a:rPr lang="en-US" dirty="0"/>
              <a:t>B&amp;O Tax – assumes annual gross receipts of $8MM</a:t>
            </a:r>
          </a:p>
          <a:p>
            <a:pPr lvl="2"/>
            <a:r>
              <a:rPr lang="en-US" dirty="0"/>
              <a:t>Times tax rate                                                     0.5%</a:t>
            </a:r>
          </a:p>
          <a:p>
            <a:pPr lvl="2"/>
            <a:r>
              <a:rPr lang="en-US" dirty="0"/>
              <a:t>Annual B&amp;O Tax			        $40,000</a:t>
            </a:r>
          </a:p>
          <a:p>
            <a:pPr lvl="2"/>
            <a:r>
              <a:rPr lang="en-US" dirty="0"/>
              <a:t>Times 5 years				x 5</a:t>
            </a:r>
          </a:p>
          <a:p>
            <a:pPr lvl="3"/>
            <a:r>
              <a:rPr lang="en-US" dirty="0"/>
              <a:t>Total B&amp;O Tax			         $200,000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WA Capital Gains Tax on Sale:</a:t>
            </a:r>
          </a:p>
          <a:p>
            <a:pPr lvl="2"/>
            <a:r>
              <a:rPr lang="en-US" dirty="0"/>
              <a:t>Gross Receipts presumed below threshold, so $0, but if not exempt, then tax would be $690K at 7% and $975k at 9.9%</a:t>
            </a:r>
          </a:p>
          <a:p>
            <a:pPr lvl="1"/>
            <a:r>
              <a:rPr lang="en-US" dirty="0"/>
              <a:t>WA Long Term Tax on Investment Income</a:t>
            </a:r>
          </a:p>
          <a:p>
            <a:pPr lvl="2"/>
            <a:r>
              <a:rPr lang="en-US" dirty="0"/>
              <a:t>Presumes below annual threshold so $0</a:t>
            </a:r>
          </a:p>
          <a:p>
            <a:pPr lvl="1"/>
            <a:r>
              <a:rPr lang="en-US" dirty="0"/>
              <a:t>Estate Tax:</a:t>
            </a:r>
          </a:p>
          <a:p>
            <a:pPr lvl="2"/>
            <a:r>
              <a:rPr lang="en-US" dirty="0"/>
              <a:t>In 10 years after the sale, the estate grows to $19.7MM</a:t>
            </a:r>
          </a:p>
          <a:p>
            <a:pPr lvl="2"/>
            <a:r>
              <a:rPr lang="en-US" dirty="0"/>
              <a:t>Less Exemptions 			         ( $6.0MM)</a:t>
            </a:r>
          </a:p>
          <a:p>
            <a:pPr lvl="2"/>
            <a:r>
              <a:rPr lang="en-US" dirty="0"/>
              <a:t>Taxable Estate			         $13.7MM</a:t>
            </a:r>
          </a:p>
          <a:p>
            <a:pPr lvl="2"/>
            <a:r>
              <a:rPr lang="en-US" dirty="0"/>
              <a:t>Tax Rate				             20%</a:t>
            </a:r>
          </a:p>
          <a:p>
            <a:pPr lvl="2"/>
            <a:r>
              <a:rPr lang="en-US" dirty="0"/>
              <a:t>Estate Tax				         $ 2.74MM</a:t>
            </a:r>
          </a:p>
          <a:p>
            <a:pPr lvl="1"/>
            <a:r>
              <a:rPr lang="en-US" dirty="0"/>
              <a:t>Total WA Taxes		 	        $2.94MM (or more)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B8E966-99FF-81C0-F643-ED8F0CBAC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A3991C-4A7C-C344-A3C4-EA9251C7B9D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23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 7" descr="People Discussing">
            <a:extLst>
              <a:ext uri="{FF2B5EF4-FFF2-40B4-BE49-F238E27FC236}">
                <a16:creationId xmlns:a16="http://schemas.microsoft.com/office/drawing/2014/main" id="{A5674304-8C3A-C37D-39C0-73FB3B5284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1856" r="39079" b="-1"/>
          <a:stretch>
            <a:fillRect/>
          </a:stretch>
        </p:blipFill>
        <p:spPr>
          <a:xfrm>
            <a:off x="7442791" y="10"/>
            <a:ext cx="4749209" cy="6857990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F85118E-F4AA-7171-7F99-BC47BB124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021" y="365125"/>
            <a:ext cx="6276109" cy="732155"/>
          </a:xfrm>
        </p:spPr>
        <p:txBody>
          <a:bodyPr anchor="b">
            <a:normAutofit/>
          </a:bodyPr>
          <a:lstStyle/>
          <a:p>
            <a:r>
              <a:rPr lang="en-US" sz="2500" dirty="0"/>
              <a:t>Changing Residency can be tricky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E2DD3E-2BED-422C-69D3-AB816F584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021" y="1407624"/>
            <a:ext cx="6276110" cy="4374340"/>
          </a:xfrm>
        </p:spPr>
        <p:txBody>
          <a:bodyPr>
            <a:normAutofit/>
          </a:bodyPr>
          <a:lstStyle/>
          <a:p>
            <a:r>
              <a:rPr lang="en-US"/>
              <a:t>Consider rules for changing residency</a:t>
            </a:r>
          </a:p>
          <a:p>
            <a:pPr lvl="1"/>
            <a:r>
              <a:rPr lang="en-US" sz="2000"/>
              <a:t>Intention</a:t>
            </a:r>
          </a:p>
          <a:p>
            <a:pPr lvl="1"/>
            <a:r>
              <a:rPr lang="en-US" sz="2000"/>
              <a:t>Ownership of residence (consider using QPRT for existing homes)</a:t>
            </a:r>
          </a:p>
          <a:p>
            <a:pPr lvl="1"/>
            <a:r>
              <a:rPr lang="en-US" sz="2000"/>
              <a:t>Consistent positions on filing tax returns</a:t>
            </a:r>
          </a:p>
          <a:p>
            <a:pPr lvl="1"/>
            <a:r>
              <a:rPr lang="en-US" sz="2000"/>
              <a:t>Voter registration</a:t>
            </a:r>
          </a:p>
          <a:p>
            <a:pPr lvl="1"/>
            <a:r>
              <a:rPr lang="en-US" sz="2000"/>
              <a:t>Drivers/hunting license</a:t>
            </a:r>
          </a:p>
          <a:p>
            <a:pPr lvl="1"/>
            <a:r>
              <a:rPr lang="en-US" sz="2000"/>
              <a:t>Other factors such as bankers, doctors, clubs</a:t>
            </a:r>
          </a:p>
          <a:p>
            <a:pPr lvl="1"/>
            <a:r>
              <a:rPr lang="en-US" sz="2000"/>
              <a:t>Log of # of days spent </a:t>
            </a:r>
          </a:p>
          <a:p>
            <a:pPr lvl="1"/>
            <a:endParaRPr lang="en-US" sz="2000"/>
          </a:p>
          <a:p>
            <a:pPr lvl="1"/>
            <a:endParaRPr lang="en-US" sz="2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0CC6E-0BD8-984D-EF31-8C1499089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582" y="6317891"/>
            <a:ext cx="318042" cy="21768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DA3991C-4A7C-C344-A3C4-EA9251C7B9DA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0266971-4D03-5054-0A10-6EEC5032D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66" y="813969"/>
            <a:ext cx="2909454" cy="2997037"/>
          </a:xfrm>
        </p:spPr>
        <p:txBody>
          <a:bodyPr anchor="t">
            <a:normAutofit/>
          </a:bodyPr>
          <a:lstStyle/>
          <a:p>
            <a:r>
              <a:rPr lang="en-US" dirty="0"/>
              <a:t>Other Random Planning Thoughts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5B8DE1D-CB33-124B-9369-446DCC243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293" y="813969"/>
            <a:ext cx="6846808" cy="5196306"/>
          </a:xfrm>
        </p:spPr>
        <p:txBody>
          <a:bodyPr>
            <a:noAutofit/>
          </a:bodyPr>
          <a:lstStyle/>
          <a:p>
            <a:r>
              <a:rPr lang="en-US" sz="2800" dirty="0"/>
              <a:t>Consider Other States – especially non-taxable ones like Nevada, Florida, Wyoming</a:t>
            </a:r>
          </a:p>
          <a:p>
            <a:r>
              <a:rPr lang="en-US" sz="2800" dirty="0"/>
              <a:t>Use of Nevada Income Non-Grantor Trusts</a:t>
            </a:r>
          </a:p>
          <a:p>
            <a:r>
              <a:rPr lang="en-US" sz="2800" dirty="0"/>
              <a:t>Lifetime Gifts vs. Estate Tax – consider gifting high basis assets and get step up for low basis assets, especially below WA threshold</a:t>
            </a:r>
          </a:p>
          <a:p>
            <a:r>
              <a:rPr lang="en-US" sz="2800" dirty="0"/>
              <a:t>Threading the Needle – Stay in WA until 1</a:t>
            </a:r>
            <a:r>
              <a:rPr lang="en-US" sz="2800" baseline="30000" dirty="0"/>
              <a:t>st</a:t>
            </a:r>
            <a:r>
              <a:rPr lang="en-US" sz="2800" dirty="0"/>
              <a:t> passing, relocate after first step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AE9BB-808A-EB3F-3357-ED9DC7050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7413" y="6354835"/>
            <a:ext cx="318042" cy="21768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DA3991C-4A7C-C344-A3C4-EA9251C7B9DA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44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886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97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396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E81C58-B921-6C49-D188-23D66484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DF6CCC-D67B-3031-11CE-AE3712256C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01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3EFEE9-1383-9868-D8FE-B4F7594325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4425A-25FC-7A91-8F19-B8F18E28EC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CBA9426-8E98-5CE2-F89D-7E2A7C30E2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5DA253-3E62-C2D9-1BBB-CE5C0E30DD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8F4F87-9B27-8BF4-860E-3D773DA5E5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Tax Savings for WA or ID residents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DE5683-C323-AAA6-BE6B-6AB5E3049D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2 Common Scenarios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6769A08-A584-9F7A-E8A3-8674D079481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The Basics and Standard Planning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F73CCEC-C539-E499-1765-F6357A2973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7EBC972-8C7F-3AA0-0ADC-CE3E6C55E26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F05EE9D-84A4-D805-5398-436F4976BA4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1D99C16-3F5F-DFEE-D37E-9310E2123F2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07CCCA4-E61B-D4F5-934D-81167309402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Retirement Scenario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17DBBFA-BD0A-7A4C-D19D-C02CCA30C6B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Sale of Business Scenario</a:t>
            </a:r>
          </a:p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6D9A349-C0E5-AEC0-1C05-4ED4FF01A2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Other Planning Ideas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90A4346-F269-9CE1-0AE4-3712A1E92CD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Questions &amp; Answers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EBEA30A-5B2E-E311-4600-C2713F612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A3991C-4A7C-C344-A3C4-EA9251C7B9D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59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24F99F28-F38C-4B36-043A-ECDF16FC2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66" y="813969"/>
            <a:ext cx="2909454" cy="2997037"/>
          </a:xfrm>
        </p:spPr>
        <p:txBody>
          <a:bodyPr anchor="t"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F304DFE-ABEA-4235-A2CF-5A16D7B51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292" y="813969"/>
            <a:ext cx="7005442" cy="532965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Kevin R. Sell, CPA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Partner, Aldrich CPAs + Advisors LLP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30+ years of income and estate tax planning for high net worth individuals and closely held businesses</a:t>
            </a:r>
          </a:p>
          <a:p>
            <a:pPr>
              <a:lnSpc>
                <a:spcPct val="100000"/>
              </a:lnSpc>
            </a:pPr>
            <a:r>
              <a:rPr lang="en-US" dirty="0"/>
              <a:t>15 years adjunct instructor at Gonzaga’s Masters of Taxation program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Aldrich is the 71</a:t>
            </a:r>
            <a:r>
              <a:rPr lang="en-US" baseline="30000" dirty="0"/>
              <a:t>st</a:t>
            </a:r>
            <a:r>
              <a:rPr lang="en-US" dirty="0"/>
              <a:t> largest accounting firm in the U.S., located in Spokane, Oregon, California, Utah and Colorado and provides tax, accounting, valuation and capital transaction services</a:t>
            </a:r>
          </a:p>
          <a:p>
            <a:pPr>
              <a:lnSpc>
                <a:spcPct val="100000"/>
              </a:lnSpc>
            </a:pPr>
            <a:endParaRPr lang="en-US" sz="1700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B8E966-99FF-81C0-F643-ED8F0CBAC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7413" y="6354835"/>
            <a:ext cx="318042" cy="21768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DA3991C-4A7C-C344-A3C4-EA9251C7B9DA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3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83315C-29F9-9987-E3D7-07A2D04CC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06" y="656070"/>
            <a:ext cx="5233035" cy="1325563"/>
          </a:xfrm>
        </p:spPr>
        <p:txBody>
          <a:bodyPr/>
          <a:lstStyle/>
          <a:p>
            <a:r>
              <a:rPr lang="en-US" dirty="0"/>
              <a:t>Planning for Total tax savings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619F75-1972-117E-AD2A-002A5174AB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4806" y="1893455"/>
            <a:ext cx="5233035" cy="430847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Includes current and future income and estate taxes</a:t>
            </a:r>
          </a:p>
          <a:p>
            <a:r>
              <a:rPr lang="en-US" sz="2400" dirty="0"/>
              <a:t>Recognize that most clients have ability to stay or relocate in any state they desire</a:t>
            </a:r>
          </a:p>
          <a:p>
            <a:r>
              <a:rPr lang="en-US" sz="2400" dirty="0"/>
              <a:t>Given the historically large federal estate tax exemption amounts, state planning is the number 1 service for most mid to high net worth individuals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623C9-963C-D7EC-5DEA-E79BB1278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5440" y="6317741"/>
            <a:ext cx="319578" cy="230832"/>
          </a:xfrm>
        </p:spPr>
        <p:txBody>
          <a:bodyPr/>
          <a:lstStyle/>
          <a:p>
            <a:fld id="{9DA3991C-4A7C-C344-A3C4-EA9251C7B9D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206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5DB8A95-3DF5-0378-E68D-0F9962D6D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on Washington versus Idaho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9365D2-19EB-5AA0-A605-4972FEE1DA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Many local clients have connections to both states currently</a:t>
            </a:r>
          </a:p>
          <a:p>
            <a:r>
              <a:rPr lang="en-US" dirty="0"/>
              <a:t>Relatively easy to “pick and choose” which state to claim residency in</a:t>
            </a:r>
          </a:p>
          <a:p>
            <a:r>
              <a:rPr lang="en-US" dirty="0"/>
              <a:t>Recognize that there are other states that are better than either WA or ID, but less likely to get clients to move</a:t>
            </a:r>
          </a:p>
        </p:txBody>
      </p:sp>
    </p:spTree>
    <p:extLst>
      <p:ext uri="{BB962C8B-B14F-4D97-AF65-F5344CB8AC3E}">
        <p14:creationId xmlns:p14="http://schemas.microsoft.com/office/powerpoint/2010/main" val="2613827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24F99F28-F38C-4B36-043A-ECDF16FC2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Common Scenarios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F304DFE-ABEA-4235-A2CF-5A16D7B51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292" y="813969"/>
            <a:ext cx="7005442" cy="52450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#1 – High Net Worth Retired Couple</a:t>
            </a:r>
          </a:p>
          <a:p>
            <a:pPr lvl="1"/>
            <a:r>
              <a:rPr lang="en-US" dirty="0"/>
              <a:t>Both 80 years old</a:t>
            </a:r>
          </a:p>
          <a:p>
            <a:pPr lvl="1"/>
            <a:r>
              <a:rPr lang="en-US" dirty="0"/>
              <a:t>Stock portfolio = $8MM</a:t>
            </a:r>
          </a:p>
          <a:p>
            <a:pPr lvl="1"/>
            <a:r>
              <a:rPr lang="en-US" dirty="0"/>
              <a:t>Personal residence/other assets = $2 MM</a:t>
            </a:r>
          </a:p>
          <a:p>
            <a:pPr lvl="1"/>
            <a:r>
              <a:rPr lang="en-US" dirty="0"/>
              <a:t>Estimated passing in 10 years</a:t>
            </a:r>
          </a:p>
          <a:p>
            <a:pPr lvl="1"/>
            <a:endParaRPr lang="en-US" dirty="0"/>
          </a:p>
          <a:p>
            <a:r>
              <a:rPr lang="en-US" dirty="0"/>
              <a:t>#2 – Successful Business Owner</a:t>
            </a:r>
          </a:p>
          <a:p>
            <a:pPr lvl="1"/>
            <a:r>
              <a:rPr lang="en-US" dirty="0"/>
              <a:t>Married, both age 65</a:t>
            </a:r>
          </a:p>
          <a:p>
            <a:pPr lvl="1"/>
            <a:r>
              <a:rPr lang="en-US" dirty="0"/>
              <a:t>Will sell the business in 5 years</a:t>
            </a:r>
          </a:p>
          <a:p>
            <a:pPr lvl="1"/>
            <a:r>
              <a:rPr lang="en-US" dirty="0"/>
              <a:t>Business is currently worth $8MM</a:t>
            </a:r>
          </a:p>
          <a:p>
            <a:pPr lvl="1"/>
            <a:r>
              <a:rPr lang="en-US" dirty="0"/>
              <a:t>Personal residence/other assets = $2MM</a:t>
            </a:r>
          </a:p>
          <a:p>
            <a:pPr lvl="1"/>
            <a:r>
              <a:rPr lang="en-US" dirty="0"/>
              <a:t>Estimated passing at age 90</a:t>
            </a:r>
          </a:p>
          <a:p>
            <a:pPr lvl="1"/>
            <a:endParaRPr lang="en-US" dirty="0"/>
          </a:p>
          <a:p>
            <a:r>
              <a:rPr lang="en-US" dirty="0"/>
              <a:t>Assume 5% annual growth in all values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B8E966-99FF-81C0-F643-ED8F0CBAC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A3991C-4A7C-C344-A3C4-EA9251C7B9D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738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83315C-29F9-9987-E3D7-07A2D04CC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06" y="656070"/>
            <a:ext cx="5233035" cy="1325563"/>
          </a:xfrm>
        </p:spPr>
        <p:txBody>
          <a:bodyPr/>
          <a:lstStyle/>
          <a:p>
            <a:r>
              <a:rPr lang="en-US" dirty="0"/>
              <a:t>The Basics - </a:t>
            </a:r>
            <a:r>
              <a:rPr lang="en-US" dirty="0" err="1"/>
              <a:t>idaho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619F75-1972-117E-AD2A-002A5174AB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4806" y="1893455"/>
            <a:ext cx="5233035" cy="4308475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No Estate Tax</a:t>
            </a:r>
          </a:p>
          <a:p>
            <a:pPr lvl="1"/>
            <a:r>
              <a:rPr lang="en-US" dirty="0"/>
              <a:t>Income Tax on Net Income –</a:t>
            </a:r>
          </a:p>
          <a:p>
            <a:pPr lvl="1"/>
            <a:r>
              <a:rPr lang="en-US" dirty="0"/>
              <a:t>	2023	5.8%</a:t>
            </a:r>
          </a:p>
          <a:p>
            <a:pPr lvl="1"/>
            <a:r>
              <a:rPr lang="en-US" dirty="0"/>
              <a:t>	2024	5.695%</a:t>
            </a:r>
          </a:p>
          <a:p>
            <a:pPr lvl="1"/>
            <a:r>
              <a:rPr lang="en-US" dirty="0"/>
              <a:t>	2025	5.3%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Business income subject to 20% QBI deduction</a:t>
            </a:r>
          </a:p>
          <a:p>
            <a:pPr lvl="1"/>
            <a:r>
              <a:rPr lang="en-US" dirty="0"/>
              <a:t>60% Long Term Capital Gains deduction, but limited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623C9-963C-D7EC-5DEA-E79BB1278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5440" y="6317741"/>
            <a:ext cx="319578" cy="230832"/>
          </a:xfrm>
        </p:spPr>
        <p:txBody>
          <a:bodyPr/>
          <a:lstStyle/>
          <a:p>
            <a:fld id="{9DA3991C-4A7C-C344-A3C4-EA9251C7B9D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633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DCCA-7F0E-6D19-2598-D28755C90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basics - Washington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C0F3C-85C4-5301-5B49-4AF4F433FB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5440" y="2270125"/>
            <a:ext cx="5297978" cy="4010602"/>
          </a:xfrm>
        </p:spPr>
        <p:txBody>
          <a:bodyPr/>
          <a:lstStyle/>
          <a:p>
            <a:r>
              <a:rPr lang="en-US" dirty="0"/>
              <a:t>In the good </a:t>
            </a:r>
            <a:r>
              <a:rPr lang="en-US" dirty="0" err="1"/>
              <a:t>ol</a:t>
            </a:r>
            <a:r>
              <a:rPr lang="en-US" dirty="0"/>
              <a:t>’ days: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No income tax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Estate tax equal to federal credit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B&amp;O Tax on business income</a:t>
            </a:r>
          </a:p>
          <a:p>
            <a:r>
              <a:rPr lang="en-US" dirty="0"/>
              <a:t>Currently: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LTCG tax 7% over $270k, with exclusions for small business and real estate gains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Estate tax up to 20% after $2.2MM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B&amp;O tax continuing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921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DCCA-7F0E-6D19-2598-D28755C90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basics - Washington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C0F3C-85C4-5301-5B49-4AF4F433FB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5440" y="2270125"/>
            <a:ext cx="5297978" cy="4010602"/>
          </a:xfrm>
        </p:spPr>
        <p:txBody>
          <a:bodyPr/>
          <a:lstStyle/>
          <a:p>
            <a:r>
              <a:rPr lang="en-US" dirty="0"/>
              <a:t>For 2025 and beyond the State has sent to the governor the following changes: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Long Term Capital Gains – 9.9% on gains over $1MM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Estate Tax – exemption increased to $3MM but rates dramatically higher, up to 35% for estates over $9MM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B&amp;O tax increases – service industry goes from 1.75% to 2.1%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	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150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535C66"/>
      </a:dk2>
      <a:lt2>
        <a:srgbClr val="E9E5E5"/>
      </a:lt2>
      <a:accent1>
        <a:srgbClr val="FF6357"/>
      </a:accent1>
      <a:accent2>
        <a:srgbClr val="E9E5E5"/>
      </a:accent2>
      <a:accent3>
        <a:srgbClr val="4F4B4B"/>
      </a:accent3>
      <a:accent4>
        <a:srgbClr val="33291F"/>
      </a:accent4>
      <a:accent5>
        <a:srgbClr val="3B867C"/>
      </a:accent5>
      <a:accent6>
        <a:srgbClr val="4FB2BF"/>
      </a:accent6>
      <a:hlink>
        <a:srgbClr val="FF6357"/>
      </a:hlink>
      <a:folHlink>
        <a:srgbClr val="FF6357"/>
      </a:folHlink>
    </a:clrScheme>
    <a:fontScheme name="Aldrich">
      <a:majorFont>
        <a:latin typeface="Montserrat"/>
        <a:ea typeface=""/>
        <a:cs typeface=""/>
      </a:majorFont>
      <a:minorFont>
        <a:latin typeface="Gadug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drich Advisors Template_2025 with copyright" id="{1562A6DD-63EA-4E56-BC67-211E6990E836}" vid="{DC5E8E5A-9E08-4856-94C2-87BFE3F14D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AFEB72D17BC24BB1B19FDF26596BC9" ma:contentTypeVersion="11" ma:contentTypeDescription="Create a new document." ma:contentTypeScope="" ma:versionID="fb8daadcf9d7a9b89c2d7eeb74fbf439">
  <xsd:schema xmlns:xsd="http://www.w3.org/2001/XMLSchema" xmlns:xs="http://www.w3.org/2001/XMLSchema" xmlns:p="http://schemas.microsoft.com/office/2006/metadata/properties" xmlns:ns2="fc1d49d2-289e-4399-bd74-74db5258ceb2" xmlns:ns3="008b2849-43f5-4643-8643-4f8902c334cb" targetNamespace="http://schemas.microsoft.com/office/2006/metadata/properties" ma:root="true" ma:fieldsID="bfade1afaf883488b762131ce3e7afec" ns2:_="" ns3:_="">
    <xsd:import namespace="fc1d49d2-289e-4399-bd74-74db5258ceb2"/>
    <xsd:import namespace="008b2849-43f5-4643-8643-4f8902c334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1d49d2-289e-4399-bd74-74db5258ce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95a6557-3556-4225-8f61-52dfbddad6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8b2849-43f5-4643-8643-4f8902c334c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010ff20-584a-492d-a26e-7b9de7416f15}" ma:internalName="TaxCatchAll" ma:showField="CatchAllData" ma:web="008b2849-43f5-4643-8643-4f8902c334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1d49d2-289e-4399-bd74-74db5258ceb2">
      <Terms xmlns="http://schemas.microsoft.com/office/infopath/2007/PartnerControls"/>
    </lcf76f155ced4ddcb4097134ff3c332f>
    <TaxCatchAll xmlns="008b2849-43f5-4643-8643-4f8902c334cb" xsi:nil="true"/>
  </documentManagement>
</p:properties>
</file>

<file path=customXml/itemProps1.xml><?xml version="1.0" encoding="utf-8"?>
<ds:datastoreItem xmlns:ds="http://schemas.openxmlformats.org/officeDocument/2006/customXml" ds:itemID="{FD644B1A-E7FD-4569-B2AB-F2EA3B8502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1d49d2-289e-4399-bd74-74db5258ceb2"/>
    <ds:schemaRef ds:uri="008b2849-43f5-4643-8643-4f8902c334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24BF60-98EC-47BC-B478-BFF65CDDAF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9381DE-54CC-4439-9571-760F1265ECAA}">
  <ds:schemaRefs>
    <ds:schemaRef ds:uri="http://www.w3.org/XML/1998/namespace"/>
    <ds:schemaRef ds:uri="e12d0877-c696-46c0-b5bc-4772d9104905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d43daf3e-a789-430e-b610-5dae1a9458c1"/>
    <ds:schemaRef ds:uri="http://purl.org/dc/dcmitype/"/>
    <ds:schemaRef ds:uri="fc1d49d2-289e-4399-bd74-74db5258ceb2"/>
    <ds:schemaRef ds:uri="008b2849-43f5-4643-8643-4f8902c334c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Aldrich Advisors Template_2025 with copyright</Template>
  <TotalTime>292</TotalTime>
  <Words>1272</Words>
  <Application>Microsoft Office PowerPoint</Application>
  <PresentationFormat>Widescreen</PresentationFormat>
  <Paragraphs>174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Montserrat</vt:lpstr>
      <vt:lpstr>Gadugi</vt:lpstr>
      <vt:lpstr>Arial</vt:lpstr>
      <vt:lpstr>Montserrat Light</vt:lpstr>
      <vt:lpstr>Calibri</vt:lpstr>
      <vt:lpstr>Office Theme</vt:lpstr>
      <vt:lpstr>Maximizing Lifetime Tax Savings for WA/ID residents</vt:lpstr>
      <vt:lpstr>Agenda</vt:lpstr>
      <vt:lpstr>Introduction</vt:lpstr>
      <vt:lpstr>Planning for Total tax savings</vt:lpstr>
      <vt:lpstr>Focus on Washington versus Idaho</vt:lpstr>
      <vt:lpstr>2 Common Scenarios</vt:lpstr>
      <vt:lpstr>The Basics - idaho</vt:lpstr>
      <vt:lpstr>The basics - Washington</vt:lpstr>
      <vt:lpstr>The basics - Washington</vt:lpstr>
      <vt:lpstr>Standard Planning</vt:lpstr>
      <vt:lpstr>A closer look – Scenario #1 Retirees</vt:lpstr>
      <vt:lpstr>A closer look – Scenario #1 Retirees</vt:lpstr>
      <vt:lpstr>A Closer Look – Scenario #2 Sale of Business</vt:lpstr>
      <vt:lpstr>A Closer Look – Scenario #2 Sale of Business</vt:lpstr>
      <vt:lpstr>Changing Residency can be tricky</vt:lpstr>
      <vt:lpstr>Other Random Planning Thoughts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Kevin Sell</dc:creator>
  <cp:lastModifiedBy>Kevin Sell</cp:lastModifiedBy>
  <cp:revision>1</cp:revision>
  <cp:lastPrinted>2019-11-01T18:19:17Z</cp:lastPrinted>
  <dcterms:created xsi:type="dcterms:W3CDTF">2025-05-07T16:22:08Z</dcterms:created>
  <dcterms:modified xsi:type="dcterms:W3CDTF">2025-05-14T22:55:02Z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0x01010064AFEB72D17BC24BB1B19FDF26596BC9</vt:lpwstr>
  </property>
</Properties>
</file>