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tags/tag121.xml" ContentType="application/vnd.openxmlformats-officedocument.presentationml.tags+xml"/>
  <Override PartName="/ppt/tags/tag122.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701" r:id="rId6"/>
    <p:sldMasterId id="2147483726" r:id="rId7"/>
    <p:sldMasterId id="2147483733" r:id="rId8"/>
    <p:sldMasterId id="2147483752" r:id="rId9"/>
    <p:sldMasterId id="2147483760" r:id="rId10"/>
    <p:sldMasterId id="2147483823" r:id="rId11"/>
    <p:sldMasterId id="2147483834" r:id="rId12"/>
    <p:sldMasterId id="2147483845" r:id="rId13"/>
    <p:sldMasterId id="2147483861" r:id="rId14"/>
    <p:sldMasterId id="2147483904" r:id="rId15"/>
    <p:sldMasterId id="2147483914" r:id="rId16"/>
    <p:sldMasterId id="2147483926" r:id="rId17"/>
    <p:sldMasterId id="2147483935" r:id="rId18"/>
    <p:sldMasterId id="2147484062" r:id="rId19"/>
    <p:sldMasterId id="2147484069" r:id="rId20"/>
    <p:sldMasterId id="2147484096" r:id="rId21"/>
    <p:sldMasterId id="2147484109" r:id="rId22"/>
  </p:sldMasterIdLst>
  <p:notesMasterIdLst>
    <p:notesMasterId r:id="rId62"/>
  </p:notesMasterIdLst>
  <p:handoutMasterIdLst>
    <p:handoutMasterId r:id="rId63"/>
  </p:handoutMasterIdLst>
  <p:sldIdLst>
    <p:sldId id="364" r:id="rId23"/>
    <p:sldId id="266" r:id="rId24"/>
    <p:sldId id="413" r:id="rId25"/>
    <p:sldId id="1394" r:id="rId26"/>
    <p:sldId id="257" r:id="rId27"/>
    <p:sldId id="1426" r:id="rId28"/>
    <p:sldId id="1427" r:id="rId29"/>
    <p:sldId id="1428" r:id="rId30"/>
    <p:sldId id="329" r:id="rId31"/>
    <p:sldId id="346" r:id="rId32"/>
    <p:sldId id="337" r:id="rId33"/>
    <p:sldId id="260" r:id="rId34"/>
    <p:sldId id="1409" r:id="rId35"/>
    <p:sldId id="1396" r:id="rId36"/>
    <p:sldId id="343" r:id="rId37"/>
    <p:sldId id="345" r:id="rId38"/>
    <p:sldId id="1414" r:id="rId39"/>
    <p:sldId id="351" r:id="rId40"/>
    <p:sldId id="354" r:id="rId41"/>
    <p:sldId id="332" r:id="rId42"/>
    <p:sldId id="1424" r:id="rId43"/>
    <p:sldId id="1423" r:id="rId44"/>
    <p:sldId id="1422" r:id="rId45"/>
    <p:sldId id="1425" r:id="rId46"/>
    <p:sldId id="278" r:id="rId47"/>
    <p:sldId id="279" r:id="rId48"/>
    <p:sldId id="290" r:id="rId49"/>
    <p:sldId id="371" r:id="rId50"/>
    <p:sldId id="1417" r:id="rId51"/>
    <p:sldId id="1418" r:id="rId52"/>
    <p:sldId id="1416" r:id="rId53"/>
    <p:sldId id="368" r:id="rId54"/>
    <p:sldId id="358" r:id="rId55"/>
    <p:sldId id="399" r:id="rId56"/>
    <p:sldId id="1419" r:id="rId57"/>
    <p:sldId id="1420" r:id="rId58"/>
    <p:sldId id="267" r:id="rId59"/>
    <p:sldId id="1429" r:id="rId60"/>
    <p:sldId id="390" r:id="rId6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7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Chatburn" initials="AC" lastIdx="1" clrIdx="0">
    <p:extLst>
      <p:ext uri="{19B8F6BF-5375-455C-9EA6-DF929625EA0E}">
        <p15:presenceInfo xmlns:p15="http://schemas.microsoft.com/office/powerpoint/2012/main" userId="b0739fdf38a4d8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98"/>
    <a:srgbClr val="003399"/>
    <a:srgbClr val="F08F33"/>
    <a:srgbClr val="FFE599"/>
    <a:srgbClr val="FFEEA7"/>
    <a:srgbClr val="FFE36D"/>
    <a:srgbClr val="39318D"/>
    <a:srgbClr val="487CA4"/>
    <a:srgbClr val="EEF1F3"/>
    <a:srgbClr val="555E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92" autoAdjust="0"/>
    <p:restoredTop sz="77042" autoAdjust="0"/>
  </p:normalViewPr>
  <p:slideViewPr>
    <p:cSldViewPr snapToGrid="0">
      <p:cViewPr varScale="1">
        <p:scale>
          <a:sx n="79" d="100"/>
          <a:sy n="79" d="100"/>
        </p:scale>
        <p:origin x="880" y="200"/>
      </p:cViewPr>
      <p:guideLst>
        <p:guide orient="horz" pos="2160"/>
        <p:guide pos="729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16" d="100"/>
          <a:sy n="116" d="100"/>
        </p:scale>
        <p:origin x="232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39.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s>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42FB5-2438-4D23-BA55-0BCDE9D7004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BE04A2E-180F-4A71-92BF-D90739068EBB}">
      <dgm:prSet/>
      <dgm:spPr/>
      <dgm:t>
        <a:bodyPr/>
        <a:lstStyle/>
        <a:p>
          <a:pPr>
            <a:lnSpc>
              <a:spcPct val="100000"/>
            </a:lnSpc>
          </a:pPr>
          <a:r>
            <a:rPr lang="en-US" dirty="0"/>
            <a:t>Describe common ethical and legal dilemmas that arise in care of persons at the end of life</a:t>
          </a:r>
        </a:p>
      </dgm:t>
    </dgm:pt>
    <dgm:pt modelId="{8B6DD0B6-8166-406C-8D9C-75BB4C1E6AC6}" type="parTrans" cxnId="{B072E5D5-B783-409B-B012-D1B1A1F61AA8}">
      <dgm:prSet/>
      <dgm:spPr/>
      <dgm:t>
        <a:bodyPr/>
        <a:lstStyle/>
        <a:p>
          <a:endParaRPr lang="en-US"/>
        </a:p>
      </dgm:t>
    </dgm:pt>
    <dgm:pt modelId="{A93F46BC-7F59-4DB5-A21E-2D6D6172F7FC}" type="sibTrans" cxnId="{B072E5D5-B783-409B-B012-D1B1A1F61AA8}">
      <dgm:prSet/>
      <dgm:spPr/>
      <dgm:t>
        <a:bodyPr/>
        <a:lstStyle/>
        <a:p>
          <a:endParaRPr lang="en-US"/>
        </a:p>
      </dgm:t>
    </dgm:pt>
    <dgm:pt modelId="{3E0E5A45-1277-4626-9306-3454FF744CAD}">
      <dgm:prSet/>
      <dgm:spPr/>
      <dgm:t>
        <a:bodyPr/>
        <a:lstStyle/>
        <a:p>
          <a:pPr>
            <a:lnSpc>
              <a:spcPct val="100000"/>
            </a:lnSpc>
          </a:pPr>
          <a:r>
            <a:rPr lang="en-US" dirty="0"/>
            <a:t>Introduce evidence-based model for communication with patients about goals of care</a:t>
          </a:r>
        </a:p>
      </dgm:t>
    </dgm:pt>
    <dgm:pt modelId="{6CB842E0-014B-4EEE-B058-CCAAD82E5707}" type="parTrans" cxnId="{953E87EE-89FB-4242-AF3E-502B52FD44CF}">
      <dgm:prSet/>
      <dgm:spPr/>
      <dgm:t>
        <a:bodyPr/>
        <a:lstStyle/>
        <a:p>
          <a:endParaRPr lang="en-US"/>
        </a:p>
      </dgm:t>
    </dgm:pt>
    <dgm:pt modelId="{8D6FEF35-8F78-40E1-97CB-9CA05A31ACB7}" type="sibTrans" cxnId="{953E87EE-89FB-4242-AF3E-502B52FD44CF}">
      <dgm:prSet/>
      <dgm:spPr/>
      <dgm:t>
        <a:bodyPr/>
        <a:lstStyle/>
        <a:p>
          <a:endParaRPr lang="en-US"/>
        </a:p>
      </dgm:t>
    </dgm:pt>
    <dgm:pt modelId="{09E370A6-A2E8-024C-907D-85F77C523B95}">
      <dgm:prSet/>
      <dgm:spPr/>
      <dgm:t>
        <a:bodyPr/>
        <a:lstStyle/>
        <a:p>
          <a:pPr>
            <a:lnSpc>
              <a:spcPct val="100000"/>
            </a:lnSpc>
          </a:pPr>
          <a:r>
            <a:rPr lang="en-US"/>
            <a:t>Discuss benefits, best practices and moral hazards in the application of Advance Directives, POLST forms, and surrogate decision-making  WA State Informed Consent hierarchy</a:t>
          </a:r>
        </a:p>
      </dgm:t>
    </dgm:pt>
    <dgm:pt modelId="{2C149587-3F92-6C4B-A2BB-A4546DEDC879}" type="parTrans" cxnId="{A0E5EA2F-EEDE-5A45-A770-83BA89C3EBAD}">
      <dgm:prSet/>
      <dgm:spPr/>
      <dgm:t>
        <a:bodyPr/>
        <a:lstStyle/>
        <a:p>
          <a:endParaRPr lang="en-US"/>
        </a:p>
      </dgm:t>
    </dgm:pt>
    <dgm:pt modelId="{50988E3F-DDF4-AD4D-931A-7F85CFE6CD9F}" type="sibTrans" cxnId="{A0E5EA2F-EEDE-5A45-A770-83BA89C3EBAD}">
      <dgm:prSet/>
      <dgm:spPr/>
      <dgm:t>
        <a:bodyPr/>
        <a:lstStyle/>
        <a:p>
          <a:endParaRPr lang="en-US"/>
        </a:p>
      </dgm:t>
    </dgm:pt>
    <dgm:pt modelId="{4105247D-9597-FB46-B46A-956266FF072B}">
      <dgm:prSet/>
      <dgm:spPr/>
      <dgm:t>
        <a:bodyPr/>
        <a:lstStyle/>
        <a:p>
          <a:pPr>
            <a:lnSpc>
              <a:spcPct val="100000"/>
            </a:lnSpc>
          </a:pPr>
          <a:r>
            <a:rPr lang="en-US" dirty="0"/>
            <a:t>Review informed consent and clinical assessments of medical decision-making capacity vs. competency as applied in clinical settings</a:t>
          </a:r>
        </a:p>
      </dgm:t>
    </dgm:pt>
    <dgm:pt modelId="{12697DE2-80DB-154B-A076-6928184B4F8B}" type="parTrans" cxnId="{24D62775-1565-104D-A5B5-B9AF4C6A24B4}">
      <dgm:prSet/>
      <dgm:spPr/>
      <dgm:t>
        <a:bodyPr/>
        <a:lstStyle/>
        <a:p>
          <a:endParaRPr lang="en-US"/>
        </a:p>
      </dgm:t>
    </dgm:pt>
    <dgm:pt modelId="{F6288D30-241A-924A-9FF1-0FE94F90FDA3}" type="sibTrans" cxnId="{24D62775-1565-104D-A5B5-B9AF4C6A24B4}">
      <dgm:prSet/>
      <dgm:spPr/>
      <dgm:t>
        <a:bodyPr/>
        <a:lstStyle/>
        <a:p>
          <a:endParaRPr lang="en-US"/>
        </a:p>
      </dgm:t>
    </dgm:pt>
    <dgm:pt modelId="{78E24CAF-CA30-47B9-A9CC-D6F83E1849C6}" type="pres">
      <dgm:prSet presAssocID="{71142FB5-2438-4D23-BA55-0BCDE9D70046}" presName="root" presStyleCnt="0">
        <dgm:presLayoutVars>
          <dgm:dir/>
          <dgm:resizeHandles val="exact"/>
        </dgm:presLayoutVars>
      </dgm:prSet>
      <dgm:spPr/>
    </dgm:pt>
    <dgm:pt modelId="{0FD70F7A-FC82-4337-A07B-9F07B2761FDF}" type="pres">
      <dgm:prSet presAssocID="{EBE04A2E-180F-4A71-92BF-D90739068EBB}" presName="compNode" presStyleCnt="0"/>
      <dgm:spPr/>
    </dgm:pt>
    <dgm:pt modelId="{10ADE717-6EF4-4A4C-A7B6-0793394E7F05}" type="pres">
      <dgm:prSet presAssocID="{EBE04A2E-180F-4A71-92BF-D90739068EBB}" presName="bgRect" presStyleLbl="bgShp" presStyleIdx="0" presStyleCnt="4"/>
      <dgm:spPr/>
    </dgm:pt>
    <dgm:pt modelId="{DB9A3765-9F70-44A8-B90B-FD86A979D648}" type="pres">
      <dgm:prSet presAssocID="{EBE04A2E-180F-4A71-92BF-D90739068EB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BF81B713-6386-49AE-AD6D-1E354D75E512}" type="pres">
      <dgm:prSet presAssocID="{EBE04A2E-180F-4A71-92BF-D90739068EBB}" presName="spaceRect" presStyleCnt="0"/>
      <dgm:spPr/>
    </dgm:pt>
    <dgm:pt modelId="{45F05F16-9EB7-4C2D-A4CB-EFFFD1B0037C}" type="pres">
      <dgm:prSet presAssocID="{EBE04A2E-180F-4A71-92BF-D90739068EBB}" presName="parTx" presStyleLbl="revTx" presStyleIdx="0" presStyleCnt="4">
        <dgm:presLayoutVars>
          <dgm:chMax val="0"/>
          <dgm:chPref val="0"/>
        </dgm:presLayoutVars>
      </dgm:prSet>
      <dgm:spPr/>
    </dgm:pt>
    <dgm:pt modelId="{4F5B3033-1007-4C22-A5CB-606696C9EA97}" type="pres">
      <dgm:prSet presAssocID="{A93F46BC-7F59-4DB5-A21E-2D6D6172F7FC}" presName="sibTrans" presStyleCnt="0"/>
      <dgm:spPr/>
    </dgm:pt>
    <dgm:pt modelId="{6963A321-C090-3341-83D5-5447570F3A97}" type="pres">
      <dgm:prSet presAssocID="{4105247D-9597-FB46-B46A-956266FF072B}" presName="compNode" presStyleCnt="0"/>
      <dgm:spPr/>
    </dgm:pt>
    <dgm:pt modelId="{215390D5-AB53-B642-B331-6BDB7C9E921B}" type="pres">
      <dgm:prSet presAssocID="{4105247D-9597-FB46-B46A-956266FF072B}" presName="bgRect" presStyleLbl="bgShp" presStyleIdx="1" presStyleCnt="4"/>
      <dgm:spPr/>
    </dgm:pt>
    <dgm:pt modelId="{D96A5C51-BAFE-6144-AF53-273AFD740D05}" type="pres">
      <dgm:prSet presAssocID="{4105247D-9597-FB46-B46A-956266FF072B}"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1D2622F2-A695-EB45-BC6B-0D27BA822374}" type="pres">
      <dgm:prSet presAssocID="{4105247D-9597-FB46-B46A-956266FF072B}" presName="spaceRect" presStyleCnt="0"/>
      <dgm:spPr/>
    </dgm:pt>
    <dgm:pt modelId="{1D5BAC8D-617D-5049-80AB-5BE7982E61FB}" type="pres">
      <dgm:prSet presAssocID="{4105247D-9597-FB46-B46A-956266FF072B}" presName="parTx" presStyleLbl="revTx" presStyleIdx="1" presStyleCnt="4">
        <dgm:presLayoutVars>
          <dgm:chMax val="0"/>
          <dgm:chPref val="0"/>
        </dgm:presLayoutVars>
      </dgm:prSet>
      <dgm:spPr/>
    </dgm:pt>
    <dgm:pt modelId="{18A91EF2-EA3D-794C-B53C-91A7A98786F5}" type="pres">
      <dgm:prSet presAssocID="{F6288D30-241A-924A-9FF1-0FE94F90FDA3}" presName="sibTrans" presStyleCnt="0"/>
      <dgm:spPr/>
    </dgm:pt>
    <dgm:pt modelId="{AE399C2F-D704-6B41-9EB8-E3A68A258765}" type="pres">
      <dgm:prSet presAssocID="{09E370A6-A2E8-024C-907D-85F77C523B95}" presName="compNode" presStyleCnt="0"/>
      <dgm:spPr/>
    </dgm:pt>
    <dgm:pt modelId="{AB85DB06-438D-6947-82E1-20C3F768849B}" type="pres">
      <dgm:prSet presAssocID="{09E370A6-A2E8-024C-907D-85F77C523B95}" presName="bgRect" presStyleLbl="bgShp" presStyleIdx="2" presStyleCnt="4"/>
      <dgm:spPr/>
    </dgm:pt>
    <dgm:pt modelId="{6D9B1A8D-8160-9C40-A2C3-6D84B6518D3E}" type="pres">
      <dgm:prSet presAssocID="{09E370A6-A2E8-024C-907D-85F77C523B95}"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474E9323-E91D-0D43-9FB7-773F79AE4269}" type="pres">
      <dgm:prSet presAssocID="{09E370A6-A2E8-024C-907D-85F77C523B95}" presName="spaceRect" presStyleCnt="0"/>
      <dgm:spPr/>
    </dgm:pt>
    <dgm:pt modelId="{B6520B48-F9F0-0F4D-8211-162419AE1186}" type="pres">
      <dgm:prSet presAssocID="{09E370A6-A2E8-024C-907D-85F77C523B95}" presName="parTx" presStyleLbl="revTx" presStyleIdx="2" presStyleCnt="4">
        <dgm:presLayoutVars>
          <dgm:chMax val="0"/>
          <dgm:chPref val="0"/>
        </dgm:presLayoutVars>
      </dgm:prSet>
      <dgm:spPr/>
    </dgm:pt>
    <dgm:pt modelId="{67154AF5-71A6-0649-A645-0C4A150FAB51}" type="pres">
      <dgm:prSet presAssocID="{50988E3F-DDF4-AD4D-931A-7F85CFE6CD9F}" presName="sibTrans" presStyleCnt="0"/>
      <dgm:spPr/>
    </dgm:pt>
    <dgm:pt modelId="{879631EB-BFBA-41BD-92E3-E1CCE428C70E}" type="pres">
      <dgm:prSet presAssocID="{3E0E5A45-1277-4626-9306-3454FF744CAD}" presName="compNode" presStyleCnt="0"/>
      <dgm:spPr/>
    </dgm:pt>
    <dgm:pt modelId="{D729975C-0B10-4393-8806-87A050B643BA}" type="pres">
      <dgm:prSet presAssocID="{3E0E5A45-1277-4626-9306-3454FF744CAD}" presName="bgRect" presStyleLbl="bgShp" presStyleIdx="3" presStyleCnt="4"/>
      <dgm:spPr/>
    </dgm:pt>
    <dgm:pt modelId="{3757D119-4C08-4B12-B49C-7044AE8A5854}" type="pres">
      <dgm:prSet presAssocID="{3E0E5A45-1277-4626-9306-3454FF744CA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4ADD5A63-BB76-40E3-A945-5A6F47879F4E}" type="pres">
      <dgm:prSet presAssocID="{3E0E5A45-1277-4626-9306-3454FF744CAD}" presName="spaceRect" presStyleCnt="0"/>
      <dgm:spPr/>
    </dgm:pt>
    <dgm:pt modelId="{8B64E592-E403-4AA5-BCD4-02B85ED8F832}" type="pres">
      <dgm:prSet presAssocID="{3E0E5A45-1277-4626-9306-3454FF744CAD}" presName="parTx" presStyleLbl="revTx" presStyleIdx="3" presStyleCnt="4">
        <dgm:presLayoutVars>
          <dgm:chMax val="0"/>
          <dgm:chPref val="0"/>
        </dgm:presLayoutVars>
      </dgm:prSet>
      <dgm:spPr/>
    </dgm:pt>
  </dgm:ptLst>
  <dgm:cxnLst>
    <dgm:cxn modelId="{0E5A9901-F84E-B64C-B246-1D5A47229BFD}" type="presOf" srcId="{3E0E5A45-1277-4626-9306-3454FF744CAD}" destId="{8B64E592-E403-4AA5-BCD4-02B85ED8F832}" srcOrd="0" destOrd="0" presId="urn:microsoft.com/office/officeart/2018/2/layout/IconVerticalSolidList"/>
    <dgm:cxn modelId="{2E7CEB02-0C68-F64C-AE59-9FFC4ABF92F0}" type="presOf" srcId="{EBE04A2E-180F-4A71-92BF-D90739068EBB}" destId="{45F05F16-9EB7-4C2D-A4CB-EFFFD1B0037C}" srcOrd="0" destOrd="0" presId="urn:microsoft.com/office/officeart/2018/2/layout/IconVerticalSolidList"/>
    <dgm:cxn modelId="{2C08FF04-B95F-9E43-B1A3-2A2634618DD6}" type="presOf" srcId="{4105247D-9597-FB46-B46A-956266FF072B}" destId="{1D5BAC8D-617D-5049-80AB-5BE7982E61FB}" srcOrd="0" destOrd="0" presId="urn:microsoft.com/office/officeart/2018/2/layout/IconVerticalSolidList"/>
    <dgm:cxn modelId="{A0E5EA2F-EEDE-5A45-A770-83BA89C3EBAD}" srcId="{71142FB5-2438-4D23-BA55-0BCDE9D70046}" destId="{09E370A6-A2E8-024C-907D-85F77C523B95}" srcOrd="2" destOrd="0" parTransId="{2C149587-3F92-6C4B-A2BB-A4546DEDC879}" sibTransId="{50988E3F-DDF4-AD4D-931A-7F85CFE6CD9F}"/>
    <dgm:cxn modelId="{24D62775-1565-104D-A5B5-B9AF4C6A24B4}" srcId="{71142FB5-2438-4D23-BA55-0BCDE9D70046}" destId="{4105247D-9597-FB46-B46A-956266FF072B}" srcOrd="1" destOrd="0" parTransId="{12697DE2-80DB-154B-A076-6928184B4F8B}" sibTransId="{F6288D30-241A-924A-9FF1-0FE94F90FDA3}"/>
    <dgm:cxn modelId="{ECA8D1B1-72D2-4D07-A1F8-CCFA6467DF85}" type="presOf" srcId="{71142FB5-2438-4D23-BA55-0BCDE9D70046}" destId="{78E24CAF-CA30-47B9-A9CC-D6F83E1849C6}" srcOrd="0" destOrd="0" presId="urn:microsoft.com/office/officeart/2018/2/layout/IconVerticalSolidList"/>
    <dgm:cxn modelId="{AA9D22C2-534A-924B-A9BA-D00A6E3C995A}" type="presOf" srcId="{09E370A6-A2E8-024C-907D-85F77C523B95}" destId="{B6520B48-F9F0-0F4D-8211-162419AE1186}" srcOrd="0" destOrd="0" presId="urn:microsoft.com/office/officeart/2018/2/layout/IconVerticalSolidList"/>
    <dgm:cxn modelId="{B072E5D5-B783-409B-B012-D1B1A1F61AA8}" srcId="{71142FB5-2438-4D23-BA55-0BCDE9D70046}" destId="{EBE04A2E-180F-4A71-92BF-D90739068EBB}" srcOrd="0" destOrd="0" parTransId="{8B6DD0B6-8166-406C-8D9C-75BB4C1E6AC6}" sibTransId="{A93F46BC-7F59-4DB5-A21E-2D6D6172F7FC}"/>
    <dgm:cxn modelId="{953E87EE-89FB-4242-AF3E-502B52FD44CF}" srcId="{71142FB5-2438-4D23-BA55-0BCDE9D70046}" destId="{3E0E5A45-1277-4626-9306-3454FF744CAD}" srcOrd="3" destOrd="0" parTransId="{6CB842E0-014B-4EEE-B058-CCAAD82E5707}" sibTransId="{8D6FEF35-8F78-40E1-97CB-9CA05A31ACB7}"/>
    <dgm:cxn modelId="{48990DBE-F3C7-5043-85CA-56BD76651C5D}" type="presParOf" srcId="{78E24CAF-CA30-47B9-A9CC-D6F83E1849C6}" destId="{0FD70F7A-FC82-4337-A07B-9F07B2761FDF}" srcOrd="0" destOrd="0" presId="urn:microsoft.com/office/officeart/2018/2/layout/IconVerticalSolidList"/>
    <dgm:cxn modelId="{4469547E-68E5-6140-BFDD-8B9F3811D8C1}" type="presParOf" srcId="{0FD70F7A-FC82-4337-A07B-9F07B2761FDF}" destId="{10ADE717-6EF4-4A4C-A7B6-0793394E7F05}" srcOrd="0" destOrd="0" presId="urn:microsoft.com/office/officeart/2018/2/layout/IconVerticalSolidList"/>
    <dgm:cxn modelId="{1F56E719-9A80-444C-A8F1-7A089FD3D2EE}" type="presParOf" srcId="{0FD70F7A-FC82-4337-A07B-9F07B2761FDF}" destId="{DB9A3765-9F70-44A8-B90B-FD86A979D648}" srcOrd="1" destOrd="0" presId="urn:microsoft.com/office/officeart/2018/2/layout/IconVerticalSolidList"/>
    <dgm:cxn modelId="{CC557CEF-446C-7749-AA63-ACD87AE381FA}" type="presParOf" srcId="{0FD70F7A-FC82-4337-A07B-9F07B2761FDF}" destId="{BF81B713-6386-49AE-AD6D-1E354D75E512}" srcOrd="2" destOrd="0" presId="urn:microsoft.com/office/officeart/2018/2/layout/IconVerticalSolidList"/>
    <dgm:cxn modelId="{F8CB5C8A-978E-1940-864C-E5D871860017}" type="presParOf" srcId="{0FD70F7A-FC82-4337-A07B-9F07B2761FDF}" destId="{45F05F16-9EB7-4C2D-A4CB-EFFFD1B0037C}" srcOrd="3" destOrd="0" presId="urn:microsoft.com/office/officeart/2018/2/layout/IconVerticalSolidList"/>
    <dgm:cxn modelId="{394BB120-9310-7241-BB5D-CEF99121BE51}" type="presParOf" srcId="{78E24CAF-CA30-47B9-A9CC-D6F83E1849C6}" destId="{4F5B3033-1007-4C22-A5CB-606696C9EA97}" srcOrd="1" destOrd="0" presId="urn:microsoft.com/office/officeart/2018/2/layout/IconVerticalSolidList"/>
    <dgm:cxn modelId="{98071259-2734-5142-BA04-158DBE5044C2}" type="presParOf" srcId="{78E24CAF-CA30-47B9-A9CC-D6F83E1849C6}" destId="{6963A321-C090-3341-83D5-5447570F3A97}" srcOrd="2" destOrd="0" presId="urn:microsoft.com/office/officeart/2018/2/layout/IconVerticalSolidList"/>
    <dgm:cxn modelId="{CAFC54BC-6E30-0640-8E2F-7AB6B36EEEB8}" type="presParOf" srcId="{6963A321-C090-3341-83D5-5447570F3A97}" destId="{215390D5-AB53-B642-B331-6BDB7C9E921B}" srcOrd="0" destOrd="0" presId="urn:microsoft.com/office/officeart/2018/2/layout/IconVerticalSolidList"/>
    <dgm:cxn modelId="{EC0ED266-AE5B-324D-B2ED-D37186B6C249}" type="presParOf" srcId="{6963A321-C090-3341-83D5-5447570F3A97}" destId="{D96A5C51-BAFE-6144-AF53-273AFD740D05}" srcOrd="1" destOrd="0" presId="urn:microsoft.com/office/officeart/2018/2/layout/IconVerticalSolidList"/>
    <dgm:cxn modelId="{FC42827B-3847-504D-9B47-F745422AFED7}" type="presParOf" srcId="{6963A321-C090-3341-83D5-5447570F3A97}" destId="{1D2622F2-A695-EB45-BC6B-0D27BA822374}" srcOrd="2" destOrd="0" presId="urn:microsoft.com/office/officeart/2018/2/layout/IconVerticalSolidList"/>
    <dgm:cxn modelId="{324E860E-33DD-5C47-8541-7B58A4E0CB8B}" type="presParOf" srcId="{6963A321-C090-3341-83D5-5447570F3A97}" destId="{1D5BAC8D-617D-5049-80AB-5BE7982E61FB}" srcOrd="3" destOrd="0" presId="urn:microsoft.com/office/officeart/2018/2/layout/IconVerticalSolidList"/>
    <dgm:cxn modelId="{4EE88FCF-A2F9-BF42-8E1C-EAE21083D590}" type="presParOf" srcId="{78E24CAF-CA30-47B9-A9CC-D6F83E1849C6}" destId="{18A91EF2-EA3D-794C-B53C-91A7A98786F5}" srcOrd="3" destOrd="0" presId="urn:microsoft.com/office/officeart/2018/2/layout/IconVerticalSolidList"/>
    <dgm:cxn modelId="{FFE010E3-0836-0646-B403-50D986F136A5}" type="presParOf" srcId="{78E24CAF-CA30-47B9-A9CC-D6F83E1849C6}" destId="{AE399C2F-D704-6B41-9EB8-E3A68A258765}" srcOrd="4" destOrd="0" presId="urn:microsoft.com/office/officeart/2018/2/layout/IconVerticalSolidList"/>
    <dgm:cxn modelId="{F7F7C9FF-71F1-6040-B73F-D58B01C1AC5A}" type="presParOf" srcId="{AE399C2F-D704-6B41-9EB8-E3A68A258765}" destId="{AB85DB06-438D-6947-82E1-20C3F768849B}" srcOrd="0" destOrd="0" presId="urn:microsoft.com/office/officeart/2018/2/layout/IconVerticalSolidList"/>
    <dgm:cxn modelId="{2F3E3BD8-78E3-304A-8203-6EA529FF57C4}" type="presParOf" srcId="{AE399C2F-D704-6B41-9EB8-E3A68A258765}" destId="{6D9B1A8D-8160-9C40-A2C3-6D84B6518D3E}" srcOrd="1" destOrd="0" presId="urn:microsoft.com/office/officeart/2018/2/layout/IconVerticalSolidList"/>
    <dgm:cxn modelId="{750318E9-4737-0C45-9F32-1C3C6754B80D}" type="presParOf" srcId="{AE399C2F-D704-6B41-9EB8-E3A68A258765}" destId="{474E9323-E91D-0D43-9FB7-773F79AE4269}" srcOrd="2" destOrd="0" presId="urn:microsoft.com/office/officeart/2018/2/layout/IconVerticalSolidList"/>
    <dgm:cxn modelId="{E0D33552-A7C5-D546-8FA1-C22A072B5B52}" type="presParOf" srcId="{AE399C2F-D704-6B41-9EB8-E3A68A258765}" destId="{B6520B48-F9F0-0F4D-8211-162419AE1186}" srcOrd="3" destOrd="0" presId="urn:microsoft.com/office/officeart/2018/2/layout/IconVerticalSolidList"/>
    <dgm:cxn modelId="{59E186F7-E364-CC4B-A24E-3C1712398FA6}" type="presParOf" srcId="{78E24CAF-CA30-47B9-A9CC-D6F83E1849C6}" destId="{67154AF5-71A6-0649-A645-0C4A150FAB51}" srcOrd="5" destOrd="0" presId="urn:microsoft.com/office/officeart/2018/2/layout/IconVerticalSolidList"/>
    <dgm:cxn modelId="{FCE28570-0BD5-034B-BC17-726D3803C07E}" type="presParOf" srcId="{78E24CAF-CA30-47B9-A9CC-D6F83E1849C6}" destId="{879631EB-BFBA-41BD-92E3-E1CCE428C70E}" srcOrd="6" destOrd="0" presId="urn:microsoft.com/office/officeart/2018/2/layout/IconVerticalSolidList"/>
    <dgm:cxn modelId="{74377305-9F8B-6942-AAE0-C5826CE0D866}" type="presParOf" srcId="{879631EB-BFBA-41BD-92E3-E1CCE428C70E}" destId="{D729975C-0B10-4393-8806-87A050B643BA}" srcOrd="0" destOrd="0" presId="urn:microsoft.com/office/officeart/2018/2/layout/IconVerticalSolidList"/>
    <dgm:cxn modelId="{A063A57E-52C1-D64F-847F-65C10251DC35}" type="presParOf" srcId="{879631EB-BFBA-41BD-92E3-E1CCE428C70E}" destId="{3757D119-4C08-4B12-B49C-7044AE8A5854}" srcOrd="1" destOrd="0" presId="urn:microsoft.com/office/officeart/2018/2/layout/IconVerticalSolidList"/>
    <dgm:cxn modelId="{639BEDEF-81AD-4244-8EB1-620ED65BE90F}" type="presParOf" srcId="{879631EB-BFBA-41BD-92E3-E1CCE428C70E}" destId="{4ADD5A63-BB76-40E3-A945-5A6F47879F4E}" srcOrd="2" destOrd="0" presId="urn:microsoft.com/office/officeart/2018/2/layout/IconVerticalSolidList"/>
    <dgm:cxn modelId="{41901808-EC8C-B446-AD50-3CA856FDA334}" type="presParOf" srcId="{879631EB-BFBA-41BD-92E3-E1CCE428C70E}" destId="{8B64E592-E403-4AA5-BCD4-02B85ED8F83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047C6A-5372-1248-97C8-3DBCCF3D27DF}" type="doc">
      <dgm:prSet loTypeId="urn:microsoft.com/office/officeart/2005/8/layout/equation2" loCatId="" qsTypeId="urn:microsoft.com/office/officeart/2005/8/quickstyle/simple4" qsCatId="simple" csTypeId="urn:microsoft.com/office/officeart/2005/8/colors/accent1_2" csCatId="accent1" phldr="1"/>
      <dgm:spPr/>
    </dgm:pt>
    <dgm:pt modelId="{B9420667-8358-294E-A341-4DCCD57A239F}">
      <dgm:prSet phldrT="[Text]" custT="1"/>
      <dgm:spPr/>
      <dgm:t>
        <a:bodyPr/>
        <a:lstStyle/>
        <a:p>
          <a:r>
            <a:rPr lang="en-US" sz="2800" dirty="0"/>
            <a:t>Clinical  Condition &amp; ADLs</a:t>
          </a:r>
        </a:p>
      </dgm:t>
    </dgm:pt>
    <dgm:pt modelId="{FF38AA81-57C6-1E46-9046-C4CD28678CCC}" type="parTrans" cxnId="{432B1950-8113-6D4A-AD7E-F491D412C6B1}">
      <dgm:prSet/>
      <dgm:spPr/>
      <dgm:t>
        <a:bodyPr/>
        <a:lstStyle/>
        <a:p>
          <a:endParaRPr lang="en-US"/>
        </a:p>
      </dgm:t>
    </dgm:pt>
    <dgm:pt modelId="{7EA8BC69-2A2C-9748-AD97-A2652C3351F3}" type="sibTrans" cxnId="{432B1950-8113-6D4A-AD7E-F491D412C6B1}">
      <dgm:prSet/>
      <dgm:spPr/>
      <dgm:t>
        <a:bodyPr/>
        <a:lstStyle/>
        <a:p>
          <a:endParaRPr lang="en-US"/>
        </a:p>
      </dgm:t>
    </dgm:pt>
    <dgm:pt modelId="{790B70F1-5C69-D649-A170-D65C6C671CC1}">
      <dgm:prSet phldrT="[Text]" custT="1"/>
      <dgm:spPr/>
      <dgm:t>
        <a:bodyPr/>
        <a:lstStyle/>
        <a:p>
          <a:r>
            <a:rPr lang="en-US" sz="2800" dirty="0"/>
            <a:t>Personal Pursuit of Values/Living</a:t>
          </a:r>
        </a:p>
      </dgm:t>
    </dgm:pt>
    <dgm:pt modelId="{E18D40A7-3CC2-3C49-923D-77901C870543}" type="parTrans" cxnId="{2237B58C-833E-5E4F-92F0-A223A961D48C}">
      <dgm:prSet/>
      <dgm:spPr/>
      <dgm:t>
        <a:bodyPr/>
        <a:lstStyle/>
        <a:p>
          <a:endParaRPr lang="en-US"/>
        </a:p>
      </dgm:t>
    </dgm:pt>
    <dgm:pt modelId="{E4DC3F0B-95B2-6246-A50A-9FC70C1D8B33}" type="sibTrans" cxnId="{2237B58C-833E-5E4F-92F0-A223A961D48C}">
      <dgm:prSet/>
      <dgm:spPr/>
      <dgm:t>
        <a:bodyPr/>
        <a:lstStyle/>
        <a:p>
          <a:endParaRPr lang="en-US"/>
        </a:p>
      </dgm:t>
    </dgm:pt>
    <dgm:pt modelId="{E7281136-B386-5F4E-B7A1-9F5A6E1F9B16}">
      <dgm:prSet phldrT="[Text]"/>
      <dgm:spPr/>
      <dgm:t>
        <a:bodyPr/>
        <a:lstStyle/>
        <a:p>
          <a:r>
            <a:rPr lang="en-US" dirty="0"/>
            <a:t>Quality of Life</a:t>
          </a:r>
        </a:p>
      </dgm:t>
    </dgm:pt>
    <dgm:pt modelId="{ED72C828-B118-064E-82AE-E2F31F998369}" type="parTrans" cxnId="{3719680B-0A95-A74A-ABD5-36976FF9779D}">
      <dgm:prSet/>
      <dgm:spPr/>
      <dgm:t>
        <a:bodyPr/>
        <a:lstStyle/>
        <a:p>
          <a:endParaRPr lang="en-US"/>
        </a:p>
      </dgm:t>
    </dgm:pt>
    <dgm:pt modelId="{389560B3-C0F3-D541-847B-A922F38FE54F}" type="sibTrans" cxnId="{3719680B-0A95-A74A-ABD5-36976FF9779D}">
      <dgm:prSet/>
      <dgm:spPr/>
      <dgm:t>
        <a:bodyPr/>
        <a:lstStyle/>
        <a:p>
          <a:endParaRPr lang="en-US"/>
        </a:p>
      </dgm:t>
    </dgm:pt>
    <dgm:pt modelId="{A3853CB5-B369-4E41-94FC-2ADB10F29917}" type="pres">
      <dgm:prSet presAssocID="{8D047C6A-5372-1248-97C8-3DBCCF3D27DF}" presName="Name0" presStyleCnt="0">
        <dgm:presLayoutVars>
          <dgm:dir/>
          <dgm:resizeHandles val="exact"/>
        </dgm:presLayoutVars>
      </dgm:prSet>
      <dgm:spPr/>
    </dgm:pt>
    <dgm:pt modelId="{5F777B27-1E09-C54B-9C1B-D4D6795EA410}" type="pres">
      <dgm:prSet presAssocID="{8D047C6A-5372-1248-97C8-3DBCCF3D27DF}" presName="vNodes" presStyleCnt="0"/>
      <dgm:spPr/>
    </dgm:pt>
    <dgm:pt modelId="{E1771B77-7F52-724F-975A-B9160C802EA6}" type="pres">
      <dgm:prSet presAssocID="{B9420667-8358-294E-A341-4DCCD57A239F}" presName="node" presStyleLbl="node1" presStyleIdx="0" presStyleCnt="3" custScaleX="159192">
        <dgm:presLayoutVars>
          <dgm:bulletEnabled val="1"/>
        </dgm:presLayoutVars>
      </dgm:prSet>
      <dgm:spPr/>
    </dgm:pt>
    <dgm:pt modelId="{3C82395C-D28B-5443-9DC3-23F27AB6981C}" type="pres">
      <dgm:prSet presAssocID="{7EA8BC69-2A2C-9748-AD97-A2652C3351F3}" presName="spacerT" presStyleCnt="0"/>
      <dgm:spPr/>
    </dgm:pt>
    <dgm:pt modelId="{B953C29D-9FE7-5041-88E6-9E7828FBA421}" type="pres">
      <dgm:prSet presAssocID="{7EA8BC69-2A2C-9748-AD97-A2652C3351F3}" presName="sibTrans" presStyleLbl="sibTrans2D1" presStyleIdx="0" presStyleCnt="2"/>
      <dgm:spPr/>
    </dgm:pt>
    <dgm:pt modelId="{1CDC8239-3DA4-FA40-8B9F-1A5E7B9D0BC8}" type="pres">
      <dgm:prSet presAssocID="{7EA8BC69-2A2C-9748-AD97-A2652C3351F3}" presName="spacerB" presStyleCnt="0"/>
      <dgm:spPr/>
    </dgm:pt>
    <dgm:pt modelId="{E0A28135-5E1F-0E42-9DB9-D39A504D32BB}" type="pres">
      <dgm:prSet presAssocID="{790B70F1-5C69-D649-A170-D65C6C671CC1}" presName="node" presStyleLbl="node1" presStyleIdx="1" presStyleCnt="3" custScaleX="165872">
        <dgm:presLayoutVars>
          <dgm:bulletEnabled val="1"/>
        </dgm:presLayoutVars>
      </dgm:prSet>
      <dgm:spPr/>
    </dgm:pt>
    <dgm:pt modelId="{01CC1FE9-8DAD-B34A-AB11-1B4A13377178}" type="pres">
      <dgm:prSet presAssocID="{8D047C6A-5372-1248-97C8-3DBCCF3D27DF}" presName="sibTransLast" presStyleLbl="sibTrans2D1" presStyleIdx="1" presStyleCnt="2"/>
      <dgm:spPr/>
    </dgm:pt>
    <dgm:pt modelId="{3AC540BD-39D6-9E41-9CDF-551E6183684E}" type="pres">
      <dgm:prSet presAssocID="{8D047C6A-5372-1248-97C8-3DBCCF3D27DF}" presName="connectorText" presStyleLbl="sibTrans2D1" presStyleIdx="1" presStyleCnt="2"/>
      <dgm:spPr/>
    </dgm:pt>
    <dgm:pt modelId="{81DA1D07-C7DB-CD47-A5F9-7D4FA7ED9C15}" type="pres">
      <dgm:prSet presAssocID="{8D047C6A-5372-1248-97C8-3DBCCF3D27DF}" presName="lastNode" presStyleLbl="node1" presStyleIdx="2" presStyleCnt="3">
        <dgm:presLayoutVars>
          <dgm:bulletEnabled val="1"/>
        </dgm:presLayoutVars>
      </dgm:prSet>
      <dgm:spPr/>
    </dgm:pt>
  </dgm:ptLst>
  <dgm:cxnLst>
    <dgm:cxn modelId="{98539A09-DF93-7548-AA28-4A2605D5F230}" type="presOf" srcId="{8D047C6A-5372-1248-97C8-3DBCCF3D27DF}" destId="{A3853CB5-B369-4E41-94FC-2ADB10F29917}" srcOrd="0" destOrd="0" presId="urn:microsoft.com/office/officeart/2005/8/layout/equation2"/>
    <dgm:cxn modelId="{38955E0B-D9AF-DD45-ABC9-0B7C9DC9056C}" type="presOf" srcId="{B9420667-8358-294E-A341-4DCCD57A239F}" destId="{E1771B77-7F52-724F-975A-B9160C802EA6}" srcOrd="0" destOrd="0" presId="urn:microsoft.com/office/officeart/2005/8/layout/equation2"/>
    <dgm:cxn modelId="{3719680B-0A95-A74A-ABD5-36976FF9779D}" srcId="{8D047C6A-5372-1248-97C8-3DBCCF3D27DF}" destId="{E7281136-B386-5F4E-B7A1-9F5A6E1F9B16}" srcOrd="2" destOrd="0" parTransId="{ED72C828-B118-064E-82AE-E2F31F998369}" sibTransId="{389560B3-C0F3-D541-847B-A922F38FE54F}"/>
    <dgm:cxn modelId="{C373F123-D88D-7D4F-BDF9-BBB5276829C3}" type="presOf" srcId="{7EA8BC69-2A2C-9748-AD97-A2652C3351F3}" destId="{B953C29D-9FE7-5041-88E6-9E7828FBA421}" srcOrd="0" destOrd="0" presId="urn:microsoft.com/office/officeart/2005/8/layout/equation2"/>
    <dgm:cxn modelId="{432B1950-8113-6D4A-AD7E-F491D412C6B1}" srcId="{8D047C6A-5372-1248-97C8-3DBCCF3D27DF}" destId="{B9420667-8358-294E-A341-4DCCD57A239F}" srcOrd="0" destOrd="0" parTransId="{FF38AA81-57C6-1E46-9046-C4CD28678CCC}" sibTransId="{7EA8BC69-2A2C-9748-AD97-A2652C3351F3}"/>
    <dgm:cxn modelId="{E6249350-A3AF-1B43-8765-D97950CD77F1}" type="presOf" srcId="{E7281136-B386-5F4E-B7A1-9F5A6E1F9B16}" destId="{81DA1D07-C7DB-CD47-A5F9-7D4FA7ED9C15}" srcOrd="0" destOrd="0" presId="urn:microsoft.com/office/officeart/2005/8/layout/equation2"/>
    <dgm:cxn modelId="{4671C45D-3602-A64B-913A-499B48E7F285}" type="presOf" srcId="{790B70F1-5C69-D649-A170-D65C6C671CC1}" destId="{E0A28135-5E1F-0E42-9DB9-D39A504D32BB}" srcOrd="0" destOrd="0" presId="urn:microsoft.com/office/officeart/2005/8/layout/equation2"/>
    <dgm:cxn modelId="{B2DC8B60-04A5-1E40-8582-8EF58F838FDB}" type="presOf" srcId="{E4DC3F0B-95B2-6246-A50A-9FC70C1D8B33}" destId="{3AC540BD-39D6-9E41-9CDF-551E6183684E}" srcOrd="1" destOrd="0" presId="urn:microsoft.com/office/officeart/2005/8/layout/equation2"/>
    <dgm:cxn modelId="{2237B58C-833E-5E4F-92F0-A223A961D48C}" srcId="{8D047C6A-5372-1248-97C8-3DBCCF3D27DF}" destId="{790B70F1-5C69-D649-A170-D65C6C671CC1}" srcOrd="1" destOrd="0" parTransId="{E18D40A7-3CC2-3C49-923D-77901C870543}" sibTransId="{E4DC3F0B-95B2-6246-A50A-9FC70C1D8B33}"/>
    <dgm:cxn modelId="{2A23479A-B4C3-EE4B-8DEB-CB18D68F16C1}" type="presOf" srcId="{E4DC3F0B-95B2-6246-A50A-9FC70C1D8B33}" destId="{01CC1FE9-8DAD-B34A-AB11-1B4A13377178}" srcOrd="0" destOrd="0" presId="urn:microsoft.com/office/officeart/2005/8/layout/equation2"/>
    <dgm:cxn modelId="{DD650E8A-D963-AA4C-A8AE-D22D3E4E349E}" type="presParOf" srcId="{A3853CB5-B369-4E41-94FC-2ADB10F29917}" destId="{5F777B27-1E09-C54B-9C1B-D4D6795EA410}" srcOrd="0" destOrd="0" presId="urn:microsoft.com/office/officeart/2005/8/layout/equation2"/>
    <dgm:cxn modelId="{1A3CF7ED-8B13-7D40-B941-F7E0B4929F73}" type="presParOf" srcId="{5F777B27-1E09-C54B-9C1B-D4D6795EA410}" destId="{E1771B77-7F52-724F-975A-B9160C802EA6}" srcOrd="0" destOrd="0" presId="urn:microsoft.com/office/officeart/2005/8/layout/equation2"/>
    <dgm:cxn modelId="{12D7BBDA-8E64-6D4D-9C0D-7FA6B0F32C3B}" type="presParOf" srcId="{5F777B27-1E09-C54B-9C1B-D4D6795EA410}" destId="{3C82395C-D28B-5443-9DC3-23F27AB6981C}" srcOrd="1" destOrd="0" presId="urn:microsoft.com/office/officeart/2005/8/layout/equation2"/>
    <dgm:cxn modelId="{49265280-BA4A-0843-A7A4-20AC01B9253C}" type="presParOf" srcId="{5F777B27-1E09-C54B-9C1B-D4D6795EA410}" destId="{B953C29D-9FE7-5041-88E6-9E7828FBA421}" srcOrd="2" destOrd="0" presId="urn:microsoft.com/office/officeart/2005/8/layout/equation2"/>
    <dgm:cxn modelId="{A115FA9C-8749-FB4D-949A-06AF8F562F10}" type="presParOf" srcId="{5F777B27-1E09-C54B-9C1B-D4D6795EA410}" destId="{1CDC8239-3DA4-FA40-8B9F-1A5E7B9D0BC8}" srcOrd="3" destOrd="0" presId="urn:microsoft.com/office/officeart/2005/8/layout/equation2"/>
    <dgm:cxn modelId="{ADCF9654-6BEF-194D-A890-0918EC377DF3}" type="presParOf" srcId="{5F777B27-1E09-C54B-9C1B-D4D6795EA410}" destId="{E0A28135-5E1F-0E42-9DB9-D39A504D32BB}" srcOrd="4" destOrd="0" presId="urn:microsoft.com/office/officeart/2005/8/layout/equation2"/>
    <dgm:cxn modelId="{BB819C89-6C74-B245-A426-BCDC8B08E30B}" type="presParOf" srcId="{A3853CB5-B369-4E41-94FC-2ADB10F29917}" destId="{01CC1FE9-8DAD-B34A-AB11-1B4A13377178}" srcOrd="1" destOrd="0" presId="urn:microsoft.com/office/officeart/2005/8/layout/equation2"/>
    <dgm:cxn modelId="{35A66FEC-6B91-B843-8594-32F1C6287DA3}" type="presParOf" srcId="{01CC1FE9-8DAD-B34A-AB11-1B4A13377178}" destId="{3AC540BD-39D6-9E41-9CDF-551E6183684E}" srcOrd="0" destOrd="0" presId="urn:microsoft.com/office/officeart/2005/8/layout/equation2"/>
    <dgm:cxn modelId="{19036BB9-2E45-A14B-B54F-5087C2A41A78}" type="presParOf" srcId="{A3853CB5-B369-4E41-94FC-2ADB10F29917}" destId="{81DA1D07-C7DB-CD47-A5F9-7D4FA7ED9C15}"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2B4805-B3A3-FC4F-8236-345AF4B633E5}"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3E18217-4C28-3E45-A3E2-7B4DF3DCD2B1}">
      <dgm:prSet phldrT="[Text]"/>
      <dgm:spPr/>
      <dgm:t>
        <a:bodyPr/>
        <a:lstStyle/>
        <a:p>
          <a:r>
            <a:rPr lang="en-US" dirty="0"/>
            <a:t>Inconsistencies with patient preferences</a:t>
          </a:r>
        </a:p>
      </dgm:t>
    </dgm:pt>
    <dgm:pt modelId="{AC8D888D-BDE7-0645-A2F0-BDC0D14C66E3}" type="parTrans" cxnId="{8E6F37D7-73E9-F84E-8EAF-7CFDF1BD5A4D}">
      <dgm:prSet/>
      <dgm:spPr/>
      <dgm:t>
        <a:bodyPr/>
        <a:lstStyle/>
        <a:p>
          <a:endParaRPr lang="en-US"/>
        </a:p>
      </dgm:t>
    </dgm:pt>
    <dgm:pt modelId="{659211C4-5CC9-FA43-A7E0-BAFA81038A30}" type="sibTrans" cxnId="{8E6F37D7-73E9-F84E-8EAF-7CFDF1BD5A4D}">
      <dgm:prSet/>
      <dgm:spPr/>
      <dgm:t>
        <a:bodyPr/>
        <a:lstStyle/>
        <a:p>
          <a:endParaRPr lang="en-US"/>
        </a:p>
      </dgm:t>
    </dgm:pt>
    <dgm:pt modelId="{73C5979B-3CFA-A946-8834-6A6BAD7FB750}">
      <dgm:prSet phldrT="[Text]"/>
      <dgm:spPr/>
      <dgm:t>
        <a:bodyPr/>
        <a:lstStyle/>
        <a:p>
          <a:r>
            <a:rPr lang="en-US" dirty="0"/>
            <a:t>Inappropriate use</a:t>
          </a:r>
        </a:p>
      </dgm:t>
    </dgm:pt>
    <dgm:pt modelId="{4997849E-978F-E54D-B04B-7C6329CF981D}" type="parTrans" cxnId="{87EBF8CB-4D47-E34A-AE3A-9D6950AF6455}">
      <dgm:prSet/>
      <dgm:spPr/>
      <dgm:t>
        <a:bodyPr/>
        <a:lstStyle/>
        <a:p>
          <a:endParaRPr lang="en-US"/>
        </a:p>
      </dgm:t>
    </dgm:pt>
    <dgm:pt modelId="{C87949A3-837F-8640-B256-62BDE20CD513}" type="sibTrans" cxnId="{87EBF8CB-4D47-E34A-AE3A-9D6950AF6455}">
      <dgm:prSet/>
      <dgm:spPr/>
      <dgm:t>
        <a:bodyPr/>
        <a:lstStyle/>
        <a:p>
          <a:endParaRPr lang="en-US"/>
        </a:p>
      </dgm:t>
    </dgm:pt>
    <dgm:pt modelId="{28CC94E2-8714-FC48-A6D8-B02F2213ED2F}">
      <dgm:prSet phldrT="[Text]"/>
      <dgm:spPr/>
      <dgm:t>
        <a:bodyPr/>
        <a:lstStyle/>
        <a:p>
          <a:r>
            <a:rPr lang="en-US" dirty="0"/>
            <a:t>Incoherent</a:t>
          </a:r>
        </a:p>
      </dgm:t>
    </dgm:pt>
    <dgm:pt modelId="{0AB828B3-4FF0-6947-856B-AB16E908A65C}" type="parTrans" cxnId="{BC8BA0F1-BB43-6D44-9921-1A6A996AF999}">
      <dgm:prSet/>
      <dgm:spPr/>
      <dgm:t>
        <a:bodyPr/>
        <a:lstStyle/>
        <a:p>
          <a:endParaRPr lang="en-US"/>
        </a:p>
      </dgm:t>
    </dgm:pt>
    <dgm:pt modelId="{C2B47874-C435-3A43-844F-A6C697A8C45C}" type="sibTrans" cxnId="{BC8BA0F1-BB43-6D44-9921-1A6A996AF999}">
      <dgm:prSet/>
      <dgm:spPr/>
      <dgm:t>
        <a:bodyPr/>
        <a:lstStyle/>
        <a:p>
          <a:endParaRPr lang="en-US"/>
        </a:p>
      </dgm:t>
    </dgm:pt>
    <dgm:pt modelId="{EAE43467-D7E5-9344-AA2B-75D3083425CB}">
      <dgm:prSet/>
      <dgm:spPr/>
      <dgm:t>
        <a:bodyPr/>
        <a:lstStyle/>
        <a:p>
          <a:r>
            <a:rPr lang="en-US" dirty="0"/>
            <a:t>New or different medical need</a:t>
          </a:r>
        </a:p>
      </dgm:t>
    </dgm:pt>
    <dgm:pt modelId="{2B78812F-B530-6649-A9D4-6C28BFAC0BA8}" type="parTrans" cxnId="{797FA5C4-2B68-7848-9853-639B2E2FCADD}">
      <dgm:prSet/>
      <dgm:spPr/>
      <dgm:t>
        <a:bodyPr/>
        <a:lstStyle/>
        <a:p>
          <a:endParaRPr lang="en-US"/>
        </a:p>
      </dgm:t>
    </dgm:pt>
    <dgm:pt modelId="{786188E1-5969-4945-9641-3D6FFF3FF2E8}" type="sibTrans" cxnId="{797FA5C4-2B68-7848-9853-639B2E2FCADD}">
      <dgm:prSet/>
      <dgm:spPr/>
      <dgm:t>
        <a:bodyPr/>
        <a:lstStyle/>
        <a:p>
          <a:endParaRPr lang="en-US"/>
        </a:p>
      </dgm:t>
    </dgm:pt>
    <dgm:pt modelId="{94028209-5334-2E47-B690-42C6E7DB3047}">
      <dgm:prSet/>
      <dgm:spPr/>
      <dgm:t>
        <a:bodyPr/>
        <a:lstStyle/>
        <a:p>
          <a:r>
            <a:rPr lang="en-US" dirty="0"/>
            <a:t>POLST says ‘FULL TREATMENT’ but Advance Directive says ‘No life support’</a:t>
          </a:r>
        </a:p>
      </dgm:t>
    </dgm:pt>
    <dgm:pt modelId="{47357420-0C00-8449-86E9-B6F9073FAEBC}" type="parTrans" cxnId="{81F2AFE5-3B29-7C40-920D-3A4471B7EC5B}">
      <dgm:prSet/>
      <dgm:spPr/>
      <dgm:t>
        <a:bodyPr/>
        <a:lstStyle/>
        <a:p>
          <a:endParaRPr lang="en-US"/>
        </a:p>
      </dgm:t>
    </dgm:pt>
    <dgm:pt modelId="{C7912308-E01F-8A41-899F-4EE7345D83B8}" type="sibTrans" cxnId="{81F2AFE5-3B29-7C40-920D-3A4471B7EC5B}">
      <dgm:prSet/>
      <dgm:spPr/>
      <dgm:t>
        <a:bodyPr/>
        <a:lstStyle/>
        <a:p>
          <a:endParaRPr lang="en-US"/>
        </a:p>
      </dgm:t>
    </dgm:pt>
    <dgm:pt modelId="{17A79A33-26BC-5949-9C85-9460014ED387}">
      <dgm:prSet/>
      <dgm:spPr/>
      <dgm:t>
        <a:bodyPr/>
        <a:lstStyle/>
        <a:p>
          <a:r>
            <a:rPr lang="en-US" dirty="0"/>
            <a:t>Surrogate decision maker states “he would never want that”</a:t>
          </a:r>
        </a:p>
      </dgm:t>
    </dgm:pt>
    <dgm:pt modelId="{2C52BA37-EC14-E341-8707-459A7A041409}" type="parTrans" cxnId="{1EEFE863-9777-4F4B-92E8-23F81D6DD09D}">
      <dgm:prSet/>
      <dgm:spPr/>
      <dgm:t>
        <a:bodyPr/>
        <a:lstStyle/>
        <a:p>
          <a:endParaRPr lang="en-US"/>
        </a:p>
      </dgm:t>
    </dgm:pt>
    <dgm:pt modelId="{DB4AAF27-55B0-8744-87B0-DABB4CE21188}" type="sibTrans" cxnId="{1EEFE863-9777-4F4B-92E8-23F81D6DD09D}">
      <dgm:prSet/>
      <dgm:spPr/>
      <dgm:t>
        <a:bodyPr/>
        <a:lstStyle/>
        <a:p>
          <a:endParaRPr lang="en-US"/>
        </a:p>
      </dgm:t>
    </dgm:pt>
    <dgm:pt modelId="{E5D50EC2-3B95-8042-A75F-935EEE8C6BB9}">
      <dgm:prSet/>
      <dgm:spPr/>
      <dgm:t>
        <a:bodyPr/>
        <a:lstStyle/>
        <a:p>
          <a:r>
            <a:rPr lang="en-US" dirty="0"/>
            <a:t>POLST completed without discussion with patient or surrogate </a:t>
          </a:r>
        </a:p>
      </dgm:t>
    </dgm:pt>
    <dgm:pt modelId="{4DDFDEF7-8563-9D43-9797-D623B71A52F0}" type="parTrans" cxnId="{D4BF5DFA-5300-3D4F-A3B5-343D44DB7757}">
      <dgm:prSet/>
      <dgm:spPr/>
      <dgm:t>
        <a:bodyPr/>
        <a:lstStyle/>
        <a:p>
          <a:endParaRPr lang="en-US"/>
        </a:p>
      </dgm:t>
    </dgm:pt>
    <dgm:pt modelId="{1BF641E1-A804-3141-9AE1-F815E14573B1}" type="sibTrans" cxnId="{D4BF5DFA-5300-3D4F-A3B5-343D44DB7757}">
      <dgm:prSet/>
      <dgm:spPr/>
      <dgm:t>
        <a:bodyPr/>
        <a:lstStyle/>
        <a:p>
          <a:endParaRPr lang="en-US"/>
        </a:p>
      </dgm:t>
    </dgm:pt>
    <dgm:pt modelId="{CFE58D06-F9B6-8747-88E3-001AF2AF682E}">
      <dgm:prSet/>
      <dgm:spPr/>
      <dgm:t>
        <a:bodyPr/>
        <a:lstStyle/>
        <a:p>
          <a:r>
            <a:rPr lang="en-US" dirty="0"/>
            <a:t>Young(</a:t>
          </a:r>
          <a:r>
            <a:rPr lang="en-US" dirty="0" err="1"/>
            <a:t>er</a:t>
          </a:r>
          <a:r>
            <a:rPr lang="en-US" dirty="0"/>
            <a:t>) healthy patient without chronic/terminal illness with POLST</a:t>
          </a:r>
        </a:p>
      </dgm:t>
    </dgm:pt>
    <dgm:pt modelId="{8388A8EE-2ACF-3C42-A3A9-D9C7C3338E69}" type="parTrans" cxnId="{416AA4ED-7A70-C643-AF64-847E1569B9F1}">
      <dgm:prSet/>
      <dgm:spPr/>
      <dgm:t>
        <a:bodyPr/>
        <a:lstStyle/>
        <a:p>
          <a:endParaRPr lang="en-US"/>
        </a:p>
      </dgm:t>
    </dgm:pt>
    <dgm:pt modelId="{B2DA15FA-A818-8947-8724-D034C34FD215}" type="sibTrans" cxnId="{416AA4ED-7A70-C643-AF64-847E1569B9F1}">
      <dgm:prSet/>
      <dgm:spPr/>
      <dgm:t>
        <a:bodyPr/>
        <a:lstStyle/>
        <a:p>
          <a:endParaRPr lang="en-US"/>
        </a:p>
      </dgm:t>
    </dgm:pt>
    <dgm:pt modelId="{7C526D65-22A9-B745-912A-DD4DEF556C39}">
      <dgm:prSet/>
      <dgm:spPr/>
      <dgm:t>
        <a:bodyPr/>
        <a:lstStyle/>
        <a:p>
          <a:r>
            <a:rPr lang="en-US" dirty="0"/>
            <a:t>POLST states “Attempt CPR” but “No Intubation”</a:t>
          </a:r>
        </a:p>
      </dgm:t>
    </dgm:pt>
    <dgm:pt modelId="{3036CAF1-58D9-7041-8AB0-965F93AF7E9B}" type="parTrans" cxnId="{A0E5DE0B-CC51-9F47-994A-D7632402EEDF}">
      <dgm:prSet/>
      <dgm:spPr/>
      <dgm:t>
        <a:bodyPr/>
        <a:lstStyle/>
        <a:p>
          <a:endParaRPr lang="en-US"/>
        </a:p>
      </dgm:t>
    </dgm:pt>
    <dgm:pt modelId="{90D1649E-FD92-DD42-9B1D-48C8EB4CAF7C}" type="sibTrans" cxnId="{A0E5DE0B-CC51-9F47-994A-D7632402EEDF}">
      <dgm:prSet/>
      <dgm:spPr/>
      <dgm:t>
        <a:bodyPr/>
        <a:lstStyle/>
        <a:p>
          <a:endParaRPr lang="en-US"/>
        </a:p>
      </dgm:t>
    </dgm:pt>
    <dgm:pt modelId="{0FA6956E-AAE8-D64E-B205-3C41981CCAF3}">
      <dgm:prSet/>
      <dgm:spPr/>
      <dgm:t>
        <a:bodyPr/>
        <a:lstStyle/>
        <a:p>
          <a:r>
            <a:rPr lang="en-US" dirty="0"/>
            <a:t>Ex: intubation in setting of choking on sushi vs. metastatic lung cancer</a:t>
          </a:r>
        </a:p>
      </dgm:t>
    </dgm:pt>
    <dgm:pt modelId="{6CA9B066-D57F-3C45-971A-CA80B8B00F8D}" type="parTrans" cxnId="{C204BFCB-EF4C-0E4D-A969-945B4C960367}">
      <dgm:prSet/>
      <dgm:spPr/>
      <dgm:t>
        <a:bodyPr/>
        <a:lstStyle/>
        <a:p>
          <a:endParaRPr lang="en-US"/>
        </a:p>
      </dgm:t>
    </dgm:pt>
    <dgm:pt modelId="{51701525-A474-A049-99CD-E731D9C74858}" type="sibTrans" cxnId="{C204BFCB-EF4C-0E4D-A969-945B4C960367}">
      <dgm:prSet/>
      <dgm:spPr/>
      <dgm:t>
        <a:bodyPr/>
        <a:lstStyle/>
        <a:p>
          <a:endParaRPr lang="en-US"/>
        </a:p>
      </dgm:t>
    </dgm:pt>
    <dgm:pt modelId="{5F1FEFA4-57DA-064D-8669-504F03BF4D68}" type="pres">
      <dgm:prSet presAssocID="{F52B4805-B3A3-FC4F-8236-345AF4B633E5}" presName="linear" presStyleCnt="0">
        <dgm:presLayoutVars>
          <dgm:dir/>
          <dgm:animLvl val="lvl"/>
          <dgm:resizeHandles val="exact"/>
        </dgm:presLayoutVars>
      </dgm:prSet>
      <dgm:spPr/>
    </dgm:pt>
    <dgm:pt modelId="{179FE35E-EF99-B44B-AAAB-436397BBEA54}" type="pres">
      <dgm:prSet presAssocID="{63E18217-4C28-3E45-A3E2-7B4DF3DCD2B1}" presName="parentLin" presStyleCnt="0"/>
      <dgm:spPr/>
    </dgm:pt>
    <dgm:pt modelId="{D2B92B11-42D7-B44A-8D26-89CA49F7E73C}" type="pres">
      <dgm:prSet presAssocID="{63E18217-4C28-3E45-A3E2-7B4DF3DCD2B1}" presName="parentLeftMargin" presStyleLbl="node1" presStyleIdx="0" presStyleCnt="4"/>
      <dgm:spPr/>
    </dgm:pt>
    <dgm:pt modelId="{E340E2E7-FB57-194D-8BA8-B4F11A05E48D}" type="pres">
      <dgm:prSet presAssocID="{63E18217-4C28-3E45-A3E2-7B4DF3DCD2B1}" presName="parentText" presStyleLbl="node1" presStyleIdx="0" presStyleCnt="4">
        <dgm:presLayoutVars>
          <dgm:chMax val="0"/>
          <dgm:bulletEnabled val="1"/>
        </dgm:presLayoutVars>
      </dgm:prSet>
      <dgm:spPr/>
    </dgm:pt>
    <dgm:pt modelId="{307BCFF8-C51C-7947-91DB-EEBAF018E77A}" type="pres">
      <dgm:prSet presAssocID="{63E18217-4C28-3E45-A3E2-7B4DF3DCD2B1}" presName="negativeSpace" presStyleCnt="0"/>
      <dgm:spPr/>
    </dgm:pt>
    <dgm:pt modelId="{0F31E94B-94BB-A940-A145-9DB0C2B25E57}" type="pres">
      <dgm:prSet presAssocID="{63E18217-4C28-3E45-A3E2-7B4DF3DCD2B1}" presName="childText" presStyleLbl="conFgAcc1" presStyleIdx="0" presStyleCnt="4">
        <dgm:presLayoutVars>
          <dgm:bulletEnabled val="1"/>
        </dgm:presLayoutVars>
      </dgm:prSet>
      <dgm:spPr/>
    </dgm:pt>
    <dgm:pt modelId="{773A5E96-26C4-8941-8985-4B3600CD628E}" type="pres">
      <dgm:prSet presAssocID="{659211C4-5CC9-FA43-A7E0-BAFA81038A30}" presName="spaceBetweenRectangles" presStyleCnt="0"/>
      <dgm:spPr/>
    </dgm:pt>
    <dgm:pt modelId="{D50FD90D-C80D-8044-8C2D-28D00386B889}" type="pres">
      <dgm:prSet presAssocID="{73C5979B-3CFA-A946-8834-6A6BAD7FB750}" presName="parentLin" presStyleCnt="0"/>
      <dgm:spPr/>
    </dgm:pt>
    <dgm:pt modelId="{A5CC9627-8D78-4C43-A343-419CA9754FEC}" type="pres">
      <dgm:prSet presAssocID="{73C5979B-3CFA-A946-8834-6A6BAD7FB750}" presName="parentLeftMargin" presStyleLbl="node1" presStyleIdx="0" presStyleCnt="4"/>
      <dgm:spPr/>
    </dgm:pt>
    <dgm:pt modelId="{774DE05E-1855-8941-B7D7-570B624DB6C5}" type="pres">
      <dgm:prSet presAssocID="{73C5979B-3CFA-A946-8834-6A6BAD7FB750}" presName="parentText" presStyleLbl="node1" presStyleIdx="1" presStyleCnt="4">
        <dgm:presLayoutVars>
          <dgm:chMax val="0"/>
          <dgm:bulletEnabled val="1"/>
        </dgm:presLayoutVars>
      </dgm:prSet>
      <dgm:spPr/>
    </dgm:pt>
    <dgm:pt modelId="{D9DEFBF9-A015-414F-81D1-5F5CAF19198B}" type="pres">
      <dgm:prSet presAssocID="{73C5979B-3CFA-A946-8834-6A6BAD7FB750}" presName="negativeSpace" presStyleCnt="0"/>
      <dgm:spPr/>
    </dgm:pt>
    <dgm:pt modelId="{1E396813-17D2-DE4A-A9CD-C1EEB3742231}" type="pres">
      <dgm:prSet presAssocID="{73C5979B-3CFA-A946-8834-6A6BAD7FB750}" presName="childText" presStyleLbl="conFgAcc1" presStyleIdx="1" presStyleCnt="4">
        <dgm:presLayoutVars>
          <dgm:bulletEnabled val="1"/>
        </dgm:presLayoutVars>
      </dgm:prSet>
      <dgm:spPr/>
    </dgm:pt>
    <dgm:pt modelId="{9D934484-8D5F-EA4B-B717-F6AE27EE796A}" type="pres">
      <dgm:prSet presAssocID="{C87949A3-837F-8640-B256-62BDE20CD513}" presName="spaceBetweenRectangles" presStyleCnt="0"/>
      <dgm:spPr/>
    </dgm:pt>
    <dgm:pt modelId="{2C2B0A90-DBF0-EE4A-8F60-8C6243ADEF70}" type="pres">
      <dgm:prSet presAssocID="{28CC94E2-8714-FC48-A6D8-B02F2213ED2F}" presName="parentLin" presStyleCnt="0"/>
      <dgm:spPr/>
    </dgm:pt>
    <dgm:pt modelId="{203A7B6D-D030-DB46-8AAA-EC413C779CEE}" type="pres">
      <dgm:prSet presAssocID="{28CC94E2-8714-FC48-A6D8-B02F2213ED2F}" presName="parentLeftMargin" presStyleLbl="node1" presStyleIdx="1" presStyleCnt="4"/>
      <dgm:spPr/>
    </dgm:pt>
    <dgm:pt modelId="{FCF30494-2048-3145-B1EC-9D131E853611}" type="pres">
      <dgm:prSet presAssocID="{28CC94E2-8714-FC48-A6D8-B02F2213ED2F}" presName="parentText" presStyleLbl="node1" presStyleIdx="2" presStyleCnt="4">
        <dgm:presLayoutVars>
          <dgm:chMax val="0"/>
          <dgm:bulletEnabled val="1"/>
        </dgm:presLayoutVars>
      </dgm:prSet>
      <dgm:spPr/>
    </dgm:pt>
    <dgm:pt modelId="{A572D0D1-A642-994C-9BC2-6348C18A167D}" type="pres">
      <dgm:prSet presAssocID="{28CC94E2-8714-FC48-A6D8-B02F2213ED2F}" presName="negativeSpace" presStyleCnt="0"/>
      <dgm:spPr/>
    </dgm:pt>
    <dgm:pt modelId="{FCE0C492-1C1F-144D-9C47-D3FF5E79F829}" type="pres">
      <dgm:prSet presAssocID="{28CC94E2-8714-FC48-A6D8-B02F2213ED2F}" presName="childText" presStyleLbl="conFgAcc1" presStyleIdx="2" presStyleCnt="4">
        <dgm:presLayoutVars>
          <dgm:bulletEnabled val="1"/>
        </dgm:presLayoutVars>
      </dgm:prSet>
      <dgm:spPr/>
    </dgm:pt>
    <dgm:pt modelId="{FD05F542-037E-7D42-B0DD-A61C6670022D}" type="pres">
      <dgm:prSet presAssocID="{C2B47874-C435-3A43-844F-A6C697A8C45C}" presName="spaceBetweenRectangles" presStyleCnt="0"/>
      <dgm:spPr/>
    </dgm:pt>
    <dgm:pt modelId="{DCD49623-8B33-544F-818F-08AACACE9B11}" type="pres">
      <dgm:prSet presAssocID="{EAE43467-D7E5-9344-AA2B-75D3083425CB}" presName="parentLin" presStyleCnt="0"/>
      <dgm:spPr/>
    </dgm:pt>
    <dgm:pt modelId="{CBFEE9C6-B1C7-234C-99F4-090CD747637E}" type="pres">
      <dgm:prSet presAssocID="{EAE43467-D7E5-9344-AA2B-75D3083425CB}" presName="parentLeftMargin" presStyleLbl="node1" presStyleIdx="2" presStyleCnt="4"/>
      <dgm:spPr/>
    </dgm:pt>
    <dgm:pt modelId="{A6F4BC2E-6090-ED4B-AB36-CF84231160FE}" type="pres">
      <dgm:prSet presAssocID="{EAE43467-D7E5-9344-AA2B-75D3083425CB}" presName="parentText" presStyleLbl="node1" presStyleIdx="3" presStyleCnt="4">
        <dgm:presLayoutVars>
          <dgm:chMax val="0"/>
          <dgm:bulletEnabled val="1"/>
        </dgm:presLayoutVars>
      </dgm:prSet>
      <dgm:spPr/>
    </dgm:pt>
    <dgm:pt modelId="{D9B2FFBD-552C-C044-9DA9-97F144F557E0}" type="pres">
      <dgm:prSet presAssocID="{EAE43467-D7E5-9344-AA2B-75D3083425CB}" presName="negativeSpace" presStyleCnt="0"/>
      <dgm:spPr/>
    </dgm:pt>
    <dgm:pt modelId="{C65DCF79-5DA9-384D-88D7-458267ED8038}" type="pres">
      <dgm:prSet presAssocID="{EAE43467-D7E5-9344-AA2B-75D3083425CB}" presName="childText" presStyleLbl="conFgAcc1" presStyleIdx="3" presStyleCnt="4">
        <dgm:presLayoutVars>
          <dgm:bulletEnabled val="1"/>
        </dgm:presLayoutVars>
      </dgm:prSet>
      <dgm:spPr/>
    </dgm:pt>
  </dgm:ptLst>
  <dgm:cxnLst>
    <dgm:cxn modelId="{A0E5DE0B-CC51-9F47-994A-D7632402EEDF}" srcId="{28CC94E2-8714-FC48-A6D8-B02F2213ED2F}" destId="{7C526D65-22A9-B745-912A-DD4DEF556C39}" srcOrd="0" destOrd="0" parTransId="{3036CAF1-58D9-7041-8AB0-965F93AF7E9B}" sibTransId="{90D1649E-FD92-DD42-9B1D-48C8EB4CAF7C}"/>
    <dgm:cxn modelId="{004E2B15-082A-3F45-84A6-69B04A5A6F9B}" type="presOf" srcId="{EAE43467-D7E5-9344-AA2B-75D3083425CB}" destId="{A6F4BC2E-6090-ED4B-AB36-CF84231160FE}" srcOrd="1" destOrd="0" presId="urn:microsoft.com/office/officeart/2005/8/layout/list1"/>
    <dgm:cxn modelId="{AE7E3A27-632D-214A-8CBE-F022EAA3D74A}" type="presOf" srcId="{73C5979B-3CFA-A946-8834-6A6BAD7FB750}" destId="{774DE05E-1855-8941-B7D7-570B624DB6C5}" srcOrd="1" destOrd="0" presId="urn:microsoft.com/office/officeart/2005/8/layout/list1"/>
    <dgm:cxn modelId="{E50B9E3B-2746-EB42-B15E-5E2E6FAD4B66}" type="presOf" srcId="{7C526D65-22A9-B745-912A-DD4DEF556C39}" destId="{FCE0C492-1C1F-144D-9C47-D3FF5E79F829}" srcOrd="0" destOrd="0" presId="urn:microsoft.com/office/officeart/2005/8/layout/list1"/>
    <dgm:cxn modelId="{494D9C42-ABB5-8D47-B150-559D0C25DD1B}" type="presOf" srcId="{94028209-5334-2E47-B690-42C6E7DB3047}" destId="{0F31E94B-94BB-A940-A145-9DB0C2B25E57}" srcOrd="0" destOrd="0" presId="urn:microsoft.com/office/officeart/2005/8/layout/list1"/>
    <dgm:cxn modelId="{A5438A4B-A71E-5E45-9FD8-2B89301152C2}" type="presOf" srcId="{17A79A33-26BC-5949-9C85-9460014ED387}" destId="{0F31E94B-94BB-A940-A145-9DB0C2B25E57}" srcOrd="0" destOrd="1" presId="urn:microsoft.com/office/officeart/2005/8/layout/list1"/>
    <dgm:cxn modelId="{3F5D3950-8B03-A54B-9701-63A4DB7D5D6E}" type="presOf" srcId="{E5D50EC2-3B95-8042-A75F-935EEE8C6BB9}" destId="{1E396813-17D2-DE4A-A9CD-C1EEB3742231}" srcOrd="0" destOrd="0" presId="urn:microsoft.com/office/officeart/2005/8/layout/list1"/>
    <dgm:cxn modelId="{1EEFE863-9777-4F4B-92E8-23F81D6DD09D}" srcId="{63E18217-4C28-3E45-A3E2-7B4DF3DCD2B1}" destId="{17A79A33-26BC-5949-9C85-9460014ED387}" srcOrd="1" destOrd="0" parTransId="{2C52BA37-EC14-E341-8707-459A7A041409}" sibTransId="{DB4AAF27-55B0-8744-87B0-DABB4CE21188}"/>
    <dgm:cxn modelId="{D5C9147B-2FDD-3449-8EB1-78CB61F0C1FE}" type="presOf" srcId="{28CC94E2-8714-FC48-A6D8-B02F2213ED2F}" destId="{FCF30494-2048-3145-B1EC-9D131E853611}" srcOrd="1" destOrd="0" presId="urn:microsoft.com/office/officeart/2005/8/layout/list1"/>
    <dgm:cxn modelId="{62333E7E-2B4D-9E4D-8D22-295DC3AB8AAA}" type="presOf" srcId="{0FA6956E-AAE8-D64E-B205-3C41981CCAF3}" destId="{C65DCF79-5DA9-384D-88D7-458267ED8038}" srcOrd="0" destOrd="0" presId="urn:microsoft.com/office/officeart/2005/8/layout/list1"/>
    <dgm:cxn modelId="{71792488-9015-1144-85D3-AF9A21CFBC87}" type="presOf" srcId="{28CC94E2-8714-FC48-A6D8-B02F2213ED2F}" destId="{203A7B6D-D030-DB46-8AAA-EC413C779CEE}" srcOrd="0" destOrd="0" presId="urn:microsoft.com/office/officeart/2005/8/layout/list1"/>
    <dgm:cxn modelId="{5BFA5D8C-CB4D-3546-8BF7-E9DE2EDC576B}" type="presOf" srcId="{63E18217-4C28-3E45-A3E2-7B4DF3DCD2B1}" destId="{E340E2E7-FB57-194D-8BA8-B4F11A05E48D}" srcOrd="1" destOrd="0" presId="urn:microsoft.com/office/officeart/2005/8/layout/list1"/>
    <dgm:cxn modelId="{33FCE2A9-5182-E94F-B21D-42CB67234C77}" type="presOf" srcId="{73C5979B-3CFA-A946-8834-6A6BAD7FB750}" destId="{A5CC9627-8D78-4C43-A343-419CA9754FEC}" srcOrd="0" destOrd="0" presId="urn:microsoft.com/office/officeart/2005/8/layout/list1"/>
    <dgm:cxn modelId="{342F60AF-D81A-AF45-A158-F26B314B2B86}" type="presOf" srcId="{CFE58D06-F9B6-8747-88E3-001AF2AF682E}" destId="{1E396813-17D2-DE4A-A9CD-C1EEB3742231}" srcOrd="0" destOrd="1" presId="urn:microsoft.com/office/officeart/2005/8/layout/list1"/>
    <dgm:cxn modelId="{D58547BD-A9D9-3E41-B05D-C79C7C5F8E60}" type="presOf" srcId="{63E18217-4C28-3E45-A3E2-7B4DF3DCD2B1}" destId="{D2B92B11-42D7-B44A-8D26-89CA49F7E73C}" srcOrd="0" destOrd="0" presId="urn:microsoft.com/office/officeart/2005/8/layout/list1"/>
    <dgm:cxn modelId="{63FD05C3-7441-D345-8EF8-306D43C549C4}" type="presOf" srcId="{F52B4805-B3A3-FC4F-8236-345AF4B633E5}" destId="{5F1FEFA4-57DA-064D-8669-504F03BF4D68}" srcOrd="0" destOrd="0" presId="urn:microsoft.com/office/officeart/2005/8/layout/list1"/>
    <dgm:cxn modelId="{797FA5C4-2B68-7848-9853-639B2E2FCADD}" srcId="{F52B4805-B3A3-FC4F-8236-345AF4B633E5}" destId="{EAE43467-D7E5-9344-AA2B-75D3083425CB}" srcOrd="3" destOrd="0" parTransId="{2B78812F-B530-6649-A9D4-6C28BFAC0BA8}" sibTransId="{786188E1-5969-4945-9641-3D6FFF3FF2E8}"/>
    <dgm:cxn modelId="{C204BFCB-EF4C-0E4D-A969-945B4C960367}" srcId="{EAE43467-D7E5-9344-AA2B-75D3083425CB}" destId="{0FA6956E-AAE8-D64E-B205-3C41981CCAF3}" srcOrd="0" destOrd="0" parTransId="{6CA9B066-D57F-3C45-971A-CA80B8B00F8D}" sibTransId="{51701525-A474-A049-99CD-E731D9C74858}"/>
    <dgm:cxn modelId="{87EBF8CB-4D47-E34A-AE3A-9D6950AF6455}" srcId="{F52B4805-B3A3-FC4F-8236-345AF4B633E5}" destId="{73C5979B-3CFA-A946-8834-6A6BAD7FB750}" srcOrd="1" destOrd="0" parTransId="{4997849E-978F-E54D-B04B-7C6329CF981D}" sibTransId="{C87949A3-837F-8640-B256-62BDE20CD513}"/>
    <dgm:cxn modelId="{99645ED0-91EC-764F-8D99-FEE79D5167A4}" type="presOf" srcId="{EAE43467-D7E5-9344-AA2B-75D3083425CB}" destId="{CBFEE9C6-B1C7-234C-99F4-090CD747637E}" srcOrd="0" destOrd="0" presId="urn:microsoft.com/office/officeart/2005/8/layout/list1"/>
    <dgm:cxn modelId="{8E6F37D7-73E9-F84E-8EAF-7CFDF1BD5A4D}" srcId="{F52B4805-B3A3-FC4F-8236-345AF4B633E5}" destId="{63E18217-4C28-3E45-A3E2-7B4DF3DCD2B1}" srcOrd="0" destOrd="0" parTransId="{AC8D888D-BDE7-0645-A2F0-BDC0D14C66E3}" sibTransId="{659211C4-5CC9-FA43-A7E0-BAFA81038A30}"/>
    <dgm:cxn modelId="{81F2AFE5-3B29-7C40-920D-3A4471B7EC5B}" srcId="{63E18217-4C28-3E45-A3E2-7B4DF3DCD2B1}" destId="{94028209-5334-2E47-B690-42C6E7DB3047}" srcOrd="0" destOrd="0" parTransId="{47357420-0C00-8449-86E9-B6F9073FAEBC}" sibTransId="{C7912308-E01F-8A41-899F-4EE7345D83B8}"/>
    <dgm:cxn modelId="{416AA4ED-7A70-C643-AF64-847E1569B9F1}" srcId="{73C5979B-3CFA-A946-8834-6A6BAD7FB750}" destId="{CFE58D06-F9B6-8747-88E3-001AF2AF682E}" srcOrd="1" destOrd="0" parTransId="{8388A8EE-2ACF-3C42-A3A9-D9C7C3338E69}" sibTransId="{B2DA15FA-A818-8947-8724-D034C34FD215}"/>
    <dgm:cxn modelId="{BC8BA0F1-BB43-6D44-9921-1A6A996AF999}" srcId="{F52B4805-B3A3-FC4F-8236-345AF4B633E5}" destId="{28CC94E2-8714-FC48-A6D8-B02F2213ED2F}" srcOrd="2" destOrd="0" parTransId="{0AB828B3-4FF0-6947-856B-AB16E908A65C}" sibTransId="{C2B47874-C435-3A43-844F-A6C697A8C45C}"/>
    <dgm:cxn modelId="{D4BF5DFA-5300-3D4F-A3B5-343D44DB7757}" srcId="{73C5979B-3CFA-A946-8834-6A6BAD7FB750}" destId="{E5D50EC2-3B95-8042-A75F-935EEE8C6BB9}" srcOrd="0" destOrd="0" parTransId="{4DDFDEF7-8563-9D43-9797-D623B71A52F0}" sibTransId="{1BF641E1-A804-3141-9AE1-F815E14573B1}"/>
    <dgm:cxn modelId="{997FD73A-C5EB-F548-A7AB-7E993FFA99B2}" type="presParOf" srcId="{5F1FEFA4-57DA-064D-8669-504F03BF4D68}" destId="{179FE35E-EF99-B44B-AAAB-436397BBEA54}" srcOrd="0" destOrd="0" presId="urn:microsoft.com/office/officeart/2005/8/layout/list1"/>
    <dgm:cxn modelId="{C2CA1A54-AFBD-9046-9E95-CE7B0E57422B}" type="presParOf" srcId="{179FE35E-EF99-B44B-AAAB-436397BBEA54}" destId="{D2B92B11-42D7-B44A-8D26-89CA49F7E73C}" srcOrd="0" destOrd="0" presId="urn:microsoft.com/office/officeart/2005/8/layout/list1"/>
    <dgm:cxn modelId="{3BE7C1C7-B7FE-7A49-9B63-3C98BB48BE54}" type="presParOf" srcId="{179FE35E-EF99-B44B-AAAB-436397BBEA54}" destId="{E340E2E7-FB57-194D-8BA8-B4F11A05E48D}" srcOrd="1" destOrd="0" presId="urn:microsoft.com/office/officeart/2005/8/layout/list1"/>
    <dgm:cxn modelId="{85DB3D43-0272-1B4D-9061-C69BC66AB873}" type="presParOf" srcId="{5F1FEFA4-57DA-064D-8669-504F03BF4D68}" destId="{307BCFF8-C51C-7947-91DB-EEBAF018E77A}" srcOrd="1" destOrd="0" presId="urn:microsoft.com/office/officeart/2005/8/layout/list1"/>
    <dgm:cxn modelId="{02051B3B-64B7-9A44-875D-8AC163751DA5}" type="presParOf" srcId="{5F1FEFA4-57DA-064D-8669-504F03BF4D68}" destId="{0F31E94B-94BB-A940-A145-9DB0C2B25E57}" srcOrd="2" destOrd="0" presId="urn:microsoft.com/office/officeart/2005/8/layout/list1"/>
    <dgm:cxn modelId="{6478BDEC-DC19-CD43-B55E-CF06E0547CBE}" type="presParOf" srcId="{5F1FEFA4-57DA-064D-8669-504F03BF4D68}" destId="{773A5E96-26C4-8941-8985-4B3600CD628E}" srcOrd="3" destOrd="0" presId="urn:microsoft.com/office/officeart/2005/8/layout/list1"/>
    <dgm:cxn modelId="{363BA70E-DB84-1642-8AEA-C12A0A6BFF0C}" type="presParOf" srcId="{5F1FEFA4-57DA-064D-8669-504F03BF4D68}" destId="{D50FD90D-C80D-8044-8C2D-28D00386B889}" srcOrd="4" destOrd="0" presId="urn:microsoft.com/office/officeart/2005/8/layout/list1"/>
    <dgm:cxn modelId="{33F92698-F189-FD48-B136-C9F1E07C939A}" type="presParOf" srcId="{D50FD90D-C80D-8044-8C2D-28D00386B889}" destId="{A5CC9627-8D78-4C43-A343-419CA9754FEC}" srcOrd="0" destOrd="0" presId="urn:microsoft.com/office/officeart/2005/8/layout/list1"/>
    <dgm:cxn modelId="{5CD78895-BE43-8848-B937-A483510F9AA4}" type="presParOf" srcId="{D50FD90D-C80D-8044-8C2D-28D00386B889}" destId="{774DE05E-1855-8941-B7D7-570B624DB6C5}" srcOrd="1" destOrd="0" presId="urn:microsoft.com/office/officeart/2005/8/layout/list1"/>
    <dgm:cxn modelId="{25E7C03D-7F06-F348-9921-E7C0381D01E4}" type="presParOf" srcId="{5F1FEFA4-57DA-064D-8669-504F03BF4D68}" destId="{D9DEFBF9-A015-414F-81D1-5F5CAF19198B}" srcOrd="5" destOrd="0" presId="urn:microsoft.com/office/officeart/2005/8/layout/list1"/>
    <dgm:cxn modelId="{83472423-737A-3B48-B1B6-BB6773A9A94F}" type="presParOf" srcId="{5F1FEFA4-57DA-064D-8669-504F03BF4D68}" destId="{1E396813-17D2-DE4A-A9CD-C1EEB3742231}" srcOrd="6" destOrd="0" presId="urn:microsoft.com/office/officeart/2005/8/layout/list1"/>
    <dgm:cxn modelId="{B121AA63-5E08-484C-B216-9633709B58AE}" type="presParOf" srcId="{5F1FEFA4-57DA-064D-8669-504F03BF4D68}" destId="{9D934484-8D5F-EA4B-B717-F6AE27EE796A}" srcOrd="7" destOrd="0" presId="urn:microsoft.com/office/officeart/2005/8/layout/list1"/>
    <dgm:cxn modelId="{69BE4729-C6D7-CD47-B2C9-286E7F2C32BB}" type="presParOf" srcId="{5F1FEFA4-57DA-064D-8669-504F03BF4D68}" destId="{2C2B0A90-DBF0-EE4A-8F60-8C6243ADEF70}" srcOrd="8" destOrd="0" presId="urn:microsoft.com/office/officeart/2005/8/layout/list1"/>
    <dgm:cxn modelId="{72E7FC23-DEC6-C240-ACA6-0A299A8E984A}" type="presParOf" srcId="{2C2B0A90-DBF0-EE4A-8F60-8C6243ADEF70}" destId="{203A7B6D-D030-DB46-8AAA-EC413C779CEE}" srcOrd="0" destOrd="0" presId="urn:microsoft.com/office/officeart/2005/8/layout/list1"/>
    <dgm:cxn modelId="{427EBA6F-D77D-2C4A-A828-9EC66623E3C1}" type="presParOf" srcId="{2C2B0A90-DBF0-EE4A-8F60-8C6243ADEF70}" destId="{FCF30494-2048-3145-B1EC-9D131E853611}" srcOrd="1" destOrd="0" presId="urn:microsoft.com/office/officeart/2005/8/layout/list1"/>
    <dgm:cxn modelId="{6CB2A54E-71C3-BE43-975F-AD45A0D9C306}" type="presParOf" srcId="{5F1FEFA4-57DA-064D-8669-504F03BF4D68}" destId="{A572D0D1-A642-994C-9BC2-6348C18A167D}" srcOrd="9" destOrd="0" presId="urn:microsoft.com/office/officeart/2005/8/layout/list1"/>
    <dgm:cxn modelId="{8EE39CCE-6AC6-8143-832B-9CE42713D5E8}" type="presParOf" srcId="{5F1FEFA4-57DA-064D-8669-504F03BF4D68}" destId="{FCE0C492-1C1F-144D-9C47-D3FF5E79F829}" srcOrd="10" destOrd="0" presId="urn:microsoft.com/office/officeart/2005/8/layout/list1"/>
    <dgm:cxn modelId="{C41EC539-75F7-E643-A0A1-7B253A13352E}" type="presParOf" srcId="{5F1FEFA4-57DA-064D-8669-504F03BF4D68}" destId="{FD05F542-037E-7D42-B0DD-A61C6670022D}" srcOrd="11" destOrd="0" presId="urn:microsoft.com/office/officeart/2005/8/layout/list1"/>
    <dgm:cxn modelId="{752533EB-A59D-8B46-B14C-6B47F7786CE7}" type="presParOf" srcId="{5F1FEFA4-57DA-064D-8669-504F03BF4D68}" destId="{DCD49623-8B33-544F-818F-08AACACE9B11}" srcOrd="12" destOrd="0" presId="urn:microsoft.com/office/officeart/2005/8/layout/list1"/>
    <dgm:cxn modelId="{79D162DC-B7F1-304D-AAFF-E687A437C3F5}" type="presParOf" srcId="{DCD49623-8B33-544F-818F-08AACACE9B11}" destId="{CBFEE9C6-B1C7-234C-99F4-090CD747637E}" srcOrd="0" destOrd="0" presId="urn:microsoft.com/office/officeart/2005/8/layout/list1"/>
    <dgm:cxn modelId="{89CBD036-A5DB-B942-A849-E582ADA80C68}" type="presParOf" srcId="{DCD49623-8B33-544F-818F-08AACACE9B11}" destId="{A6F4BC2E-6090-ED4B-AB36-CF84231160FE}" srcOrd="1" destOrd="0" presId="urn:microsoft.com/office/officeart/2005/8/layout/list1"/>
    <dgm:cxn modelId="{7CD74776-F110-1D45-9EC0-AA3010A8DC41}" type="presParOf" srcId="{5F1FEFA4-57DA-064D-8669-504F03BF4D68}" destId="{D9B2FFBD-552C-C044-9DA9-97F144F557E0}" srcOrd="13" destOrd="0" presId="urn:microsoft.com/office/officeart/2005/8/layout/list1"/>
    <dgm:cxn modelId="{AB0DC962-9088-5A47-BED6-49C8029FAC89}" type="presParOf" srcId="{5F1FEFA4-57DA-064D-8669-504F03BF4D68}" destId="{C65DCF79-5DA9-384D-88D7-458267ED803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DE717-6EF4-4A4C-A7B6-0793394E7F05}">
      <dsp:nvSpPr>
        <dsp:cNvPr id="0" name=""/>
        <dsp:cNvSpPr/>
      </dsp:nvSpPr>
      <dsp:spPr>
        <a:xfrm>
          <a:off x="0" y="1805"/>
          <a:ext cx="105156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A3765-9F70-44A8-B90B-FD86A979D648}">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F05F16-9EB7-4C2D-A4CB-EFFFD1B0037C}">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en-US" sz="1900" kern="1200" dirty="0"/>
            <a:t>Describe common ethical and legal dilemmas that arise in care of persons at the end of life</a:t>
          </a:r>
        </a:p>
      </dsp:txBody>
      <dsp:txXfrm>
        <a:off x="1057183" y="1805"/>
        <a:ext cx="9458416" cy="915310"/>
      </dsp:txXfrm>
    </dsp:sp>
    <dsp:sp modelId="{215390D5-AB53-B642-B331-6BDB7C9E921B}">
      <dsp:nvSpPr>
        <dsp:cNvPr id="0" name=""/>
        <dsp:cNvSpPr/>
      </dsp:nvSpPr>
      <dsp:spPr>
        <a:xfrm>
          <a:off x="0" y="1145944"/>
          <a:ext cx="105156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6A5C51-BAFE-6144-AF53-273AFD740D05}">
      <dsp:nvSpPr>
        <dsp:cNvPr id="0" name=""/>
        <dsp:cNvSpPr/>
      </dsp:nvSpPr>
      <dsp:spPr>
        <a:xfrm>
          <a:off x="276881" y="1351889"/>
          <a:ext cx="503420" cy="50342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BAC8D-617D-5049-80AB-5BE7982E61FB}">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en-US" sz="1900" kern="1200" dirty="0"/>
            <a:t>Review informed consent and clinical assessments of medical decision-making capacity vs. competency as applied in clinical settings</a:t>
          </a:r>
        </a:p>
      </dsp:txBody>
      <dsp:txXfrm>
        <a:off x="1057183" y="1145944"/>
        <a:ext cx="9458416" cy="915310"/>
      </dsp:txXfrm>
    </dsp:sp>
    <dsp:sp modelId="{AB85DB06-438D-6947-82E1-20C3F768849B}">
      <dsp:nvSpPr>
        <dsp:cNvPr id="0" name=""/>
        <dsp:cNvSpPr/>
      </dsp:nvSpPr>
      <dsp:spPr>
        <a:xfrm>
          <a:off x="0" y="2290082"/>
          <a:ext cx="105156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B1A8D-8160-9C40-A2C3-6D84B6518D3E}">
      <dsp:nvSpPr>
        <dsp:cNvPr id="0" name=""/>
        <dsp:cNvSpPr/>
      </dsp:nvSpPr>
      <dsp:spPr>
        <a:xfrm>
          <a:off x="276881" y="2496027"/>
          <a:ext cx="503420" cy="503420"/>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520B48-F9F0-0F4D-8211-162419AE1186}">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en-US" sz="1900" kern="1200"/>
            <a:t>Discuss benefits, best practices and moral hazards in the application of Advance Directives, POLST forms, and surrogate decision-making  WA State Informed Consent hierarchy</a:t>
          </a:r>
        </a:p>
      </dsp:txBody>
      <dsp:txXfrm>
        <a:off x="1057183" y="2290082"/>
        <a:ext cx="9458416" cy="915310"/>
      </dsp:txXfrm>
    </dsp:sp>
    <dsp:sp modelId="{D729975C-0B10-4393-8806-87A050B643BA}">
      <dsp:nvSpPr>
        <dsp:cNvPr id="0" name=""/>
        <dsp:cNvSpPr/>
      </dsp:nvSpPr>
      <dsp:spPr>
        <a:xfrm>
          <a:off x="0" y="3434221"/>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57D119-4C08-4B12-B49C-7044AE8A5854}">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64E592-E403-4AA5-BCD4-02B85ED8F832}">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en-US" sz="1900" kern="1200" dirty="0"/>
            <a:t>Introduce evidence-based model for communication with patients about goals of care</a:t>
          </a:r>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71B77-7F52-724F-975A-B9160C802EA6}">
      <dsp:nvSpPr>
        <dsp:cNvPr id="0" name=""/>
        <dsp:cNvSpPr/>
      </dsp:nvSpPr>
      <dsp:spPr>
        <a:xfrm>
          <a:off x="283027" y="815"/>
          <a:ext cx="3112865" cy="195541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Clinical  Condition &amp; ADLs</a:t>
          </a:r>
        </a:p>
      </dsp:txBody>
      <dsp:txXfrm>
        <a:off x="738896" y="287179"/>
        <a:ext cx="2201127" cy="1382687"/>
      </dsp:txXfrm>
    </dsp:sp>
    <dsp:sp modelId="{B953C29D-9FE7-5041-88E6-9E7828FBA421}">
      <dsp:nvSpPr>
        <dsp:cNvPr id="0" name=""/>
        <dsp:cNvSpPr/>
      </dsp:nvSpPr>
      <dsp:spPr>
        <a:xfrm>
          <a:off x="1272389" y="2115010"/>
          <a:ext cx="1134141" cy="1134141"/>
        </a:xfrm>
        <a:prstGeom prst="mathPlus">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422719" y="2548706"/>
        <a:ext cx="833481" cy="266749"/>
      </dsp:txXfrm>
    </dsp:sp>
    <dsp:sp modelId="{E0A28135-5E1F-0E42-9DB9-D39A504D32BB}">
      <dsp:nvSpPr>
        <dsp:cNvPr id="0" name=""/>
        <dsp:cNvSpPr/>
      </dsp:nvSpPr>
      <dsp:spPr>
        <a:xfrm>
          <a:off x="217716" y="3407931"/>
          <a:ext cx="3243486" cy="195541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Personal Pursuit of Values/Living</a:t>
          </a:r>
        </a:p>
      </dsp:txBody>
      <dsp:txXfrm>
        <a:off x="692714" y="3694295"/>
        <a:ext cx="2293490" cy="1382687"/>
      </dsp:txXfrm>
    </dsp:sp>
    <dsp:sp modelId="{01CC1FE9-8DAD-B34A-AB11-1B4A13377178}">
      <dsp:nvSpPr>
        <dsp:cNvPr id="0" name=""/>
        <dsp:cNvSpPr/>
      </dsp:nvSpPr>
      <dsp:spPr>
        <a:xfrm>
          <a:off x="3754515" y="2318374"/>
          <a:ext cx="621822" cy="72741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754515" y="2463857"/>
        <a:ext cx="435275" cy="436448"/>
      </dsp:txXfrm>
    </dsp:sp>
    <dsp:sp modelId="{81DA1D07-C7DB-CD47-A5F9-7D4FA7ED9C15}">
      <dsp:nvSpPr>
        <dsp:cNvPr id="0" name=""/>
        <dsp:cNvSpPr/>
      </dsp:nvSpPr>
      <dsp:spPr>
        <a:xfrm>
          <a:off x="4634452" y="726665"/>
          <a:ext cx="3910831" cy="391083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Quality of Life</a:t>
          </a:r>
        </a:p>
      </dsp:txBody>
      <dsp:txXfrm>
        <a:off x="5207180" y="1299393"/>
        <a:ext cx="2765375" cy="2765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1E94B-94BB-A940-A145-9DB0C2B25E57}">
      <dsp:nvSpPr>
        <dsp:cNvPr id="0" name=""/>
        <dsp:cNvSpPr/>
      </dsp:nvSpPr>
      <dsp:spPr>
        <a:xfrm>
          <a:off x="0" y="446355"/>
          <a:ext cx="8534400" cy="12048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54076" rIns="66236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POLST says ‘FULL TREATMENT’ but Advance Directive says ‘No life support’</a:t>
          </a:r>
        </a:p>
        <a:p>
          <a:pPr marL="171450" lvl="1" indent="-171450" algn="l" defTabSz="755650">
            <a:lnSpc>
              <a:spcPct val="90000"/>
            </a:lnSpc>
            <a:spcBef>
              <a:spcPct val="0"/>
            </a:spcBef>
            <a:spcAft>
              <a:spcPct val="15000"/>
            </a:spcAft>
            <a:buChar char="•"/>
          </a:pPr>
          <a:r>
            <a:rPr lang="en-US" sz="1700" kern="1200" dirty="0"/>
            <a:t>Surrogate decision maker states “he would never want that”</a:t>
          </a:r>
        </a:p>
      </dsp:txBody>
      <dsp:txXfrm>
        <a:off x="0" y="446355"/>
        <a:ext cx="8534400" cy="1204875"/>
      </dsp:txXfrm>
    </dsp:sp>
    <dsp:sp modelId="{E340E2E7-FB57-194D-8BA8-B4F11A05E48D}">
      <dsp:nvSpPr>
        <dsp:cNvPr id="0" name=""/>
        <dsp:cNvSpPr/>
      </dsp:nvSpPr>
      <dsp:spPr>
        <a:xfrm>
          <a:off x="426720" y="195435"/>
          <a:ext cx="5974080" cy="5018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marL="0" lvl="0" indent="0" algn="l" defTabSz="755650">
            <a:lnSpc>
              <a:spcPct val="90000"/>
            </a:lnSpc>
            <a:spcBef>
              <a:spcPct val="0"/>
            </a:spcBef>
            <a:spcAft>
              <a:spcPct val="35000"/>
            </a:spcAft>
            <a:buNone/>
          </a:pPr>
          <a:r>
            <a:rPr lang="en-US" sz="1700" kern="1200" dirty="0"/>
            <a:t>Inconsistencies with patient preferences</a:t>
          </a:r>
        </a:p>
      </dsp:txBody>
      <dsp:txXfrm>
        <a:off x="451218" y="219933"/>
        <a:ext cx="5925084" cy="452844"/>
      </dsp:txXfrm>
    </dsp:sp>
    <dsp:sp modelId="{1E396813-17D2-DE4A-A9CD-C1EEB3742231}">
      <dsp:nvSpPr>
        <dsp:cNvPr id="0" name=""/>
        <dsp:cNvSpPr/>
      </dsp:nvSpPr>
      <dsp:spPr>
        <a:xfrm>
          <a:off x="0" y="1993950"/>
          <a:ext cx="8534400" cy="963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54076" rIns="66236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POLST completed without discussion with patient or surrogate </a:t>
          </a:r>
        </a:p>
        <a:p>
          <a:pPr marL="171450" lvl="1" indent="-171450" algn="l" defTabSz="755650">
            <a:lnSpc>
              <a:spcPct val="90000"/>
            </a:lnSpc>
            <a:spcBef>
              <a:spcPct val="0"/>
            </a:spcBef>
            <a:spcAft>
              <a:spcPct val="15000"/>
            </a:spcAft>
            <a:buChar char="•"/>
          </a:pPr>
          <a:r>
            <a:rPr lang="en-US" sz="1700" kern="1200" dirty="0"/>
            <a:t>Young(</a:t>
          </a:r>
          <a:r>
            <a:rPr lang="en-US" sz="1700" kern="1200" dirty="0" err="1"/>
            <a:t>er</a:t>
          </a:r>
          <a:r>
            <a:rPr lang="en-US" sz="1700" kern="1200" dirty="0"/>
            <a:t>) healthy patient without chronic/terminal illness with POLST</a:t>
          </a:r>
        </a:p>
      </dsp:txBody>
      <dsp:txXfrm>
        <a:off x="0" y="1993950"/>
        <a:ext cx="8534400" cy="963900"/>
      </dsp:txXfrm>
    </dsp:sp>
    <dsp:sp modelId="{774DE05E-1855-8941-B7D7-570B624DB6C5}">
      <dsp:nvSpPr>
        <dsp:cNvPr id="0" name=""/>
        <dsp:cNvSpPr/>
      </dsp:nvSpPr>
      <dsp:spPr>
        <a:xfrm>
          <a:off x="426720" y="1743030"/>
          <a:ext cx="5974080" cy="5018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marL="0" lvl="0" indent="0" algn="l" defTabSz="755650">
            <a:lnSpc>
              <a:spcPct val="90000"/>
            </a:lnSpc>
            <a:spcBef>
              <a:spcPct val="0"/>
            </a:spcBef>
            <a:spcAft>
              <a:spcPct val="35000"/>
            </a:spcAft>
            <a:buNone/>
          </a:pPr>
          <a:r>
            <a:rPr lang="en-US" sz="1700" kern="1200" dirty="0"/>
            <a:t>Inappropriate use</a:t>
          </a:r>
        </a:p>
      </dsp:txBody>
      <dsp:txXfrm>
        <a:off x="451218" y="1767528"/>
        <a:ext cx="5925084" cy="452844"/>
      </dsp:txXfrm>
    </dsp:sp>
    <dsp:sp modelId="{FCE0C492-1C1F-144D-9C47-D3FF5E79F829}">
      <dsp:nvSpPr>
        <dsp:cNvPr id="0" name=""/>
        <dsp:cNvSpPr/>
      </dsp:nvSpPr>
      <dsp:spPr>
        <a:xfrm>
          <a:off x="0" y="3300570"/>
          <a:ext cx="8534400" cy="7095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54076" rIns="66236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POLST states “Attempt CPR” but “No Intubation”</a:t>
          </a:r>
        </a:p>
      </dsp:txBody>
      <dsp:txXfrm>
        <a:off x="0" y="3300570"/>
        <a:ext cx="8534400" cy="709537"/>
      </dsp:txXfrm>
    </dsp:sp>
    <dsp:sp modelId="{FCF30494-2048-3145-B1EC-9D131E853611}">
      <dsp:nvSpPr>
        <dsp:cNvPr id="0" name=""/>
        <dsp:cNvSpPr/>
      </dsp:nvSpPr>
      <dsp:spPr>
        <a:xfrm>
          <a:off x="426720" y="3049650"/>
          <a:ext cx="5974080" cy="5018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marL="0" lvl="0" indent="0" algn="l" defTabSz="755650">
            <a:lnSpc>
              <a:spcPct val="90000"/>
            </a:lnSpc>
            <a:spcBef>
              <a:spcPct val="0"/>
            </a:spcBef>
            <a:spcAft>
              <a:spcPct val="35000"/>
            </a:spcAft>
            <a:buNone/>
          </a:pPr>
          <a:r>
            <a:rPr lang="en-US" sz="1700" kern="1200" dirty="0"/>
            <a:t>Incoherent</a:t>
          </a:r>
        </a:p>
      </dsp:txBody>
      <dsp:txXfrm>
        <a:off x="451218" y="3074148"/>
        <a:ext cx="5925084" cy="452844"/>
      </dsp:txXfrm>
    </dsp:sp>
    <dsp:sp modelId="{C65DCF79-5DA9-384D-88D7-458267ED8038}">
      <dsp:nvSpPr>
        <dsp:cNvPr id="0" name=""/>
        <dsp:cNvSpPr/>
      </dsp:nvSpPr>
      <dsp:spPr>
        <a:xfrm>
          <a:off x="0" y="4352827"/>
          <a:ext cx="8534400" cy="7095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2364" tIns="354076" rIns="66236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Ex: intubation in setting of choking on sushi vs. metastatic lung cancer</a:t>
          </a:r>
        </a:p>
      </dsp:txBody>
      <dsp:txXfrm>
        <a:off x="0" y="4352827"/>
        <a:ext cx="8534400" cy="709537"/>
      </dsp:txXfrm>
    </dsp:sp>
    <dsp:sp modelId="{A6F4BC2E-6090-ED4B-AB36-CF84231160FE}">
      <dsp:nvSpPr>
        <dsp:cNvPr id="0" name=""/>
        <dsp:cNvSpPr/>
      </dsp:nvSpPr>
      <dsp:spPr>
        <a:xfrm>
          <a:off x="426720" y="4101907"/>
          <a:ext cx="5974080" cy="5018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5806" tIns="0" rIns="225806" bIns="0" numCol="1" spcCol="1270" anchor="ctr" anchorCtr="0">
          <a:noAutofit/>
        </a:bodyPr>
        <a:lstStyle/>
        <a:p>
          <a:pPr marL="0" lvl="0" indent="0" algn="l" defTabSz="755650">
            <a:lnSpc>
              <a:spcPct val="90000"/>
            </a:lnSpc>
            <a:spcBef>
              <a:spcPct val="0"/>
            </a:spcBef>
            <a:spcAft>
              <a:spcPct val="35000"/>
            </a:spcAft>
            <a:buNone/>
          </a:pPr>
          <a:r>
            <a:rPr lang="en-US" sz="1700" kern="1200" dirty="0"/>
            <a:t>New or different medical need</a:t>
          </a:r>
        </a:p>
      </dsp:txBody>
      <dsp:txXfrm>
        <a:off x="451218" y="4126405"/>
        <a:ext cx="5925084" cy="4528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2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5" y="0"/>
            <a:ext cx="4029282" cy="351260"/>
          </a:xfrm>
          <a:prstGeom prst="rect">
            <a:avLst/>
          </a:prstGeom>
        </p:spPr>
        <p:txBody>
          <a:bodyPr vert="horz" lIns="91440" tIns="45720" rIns="91440" bIns="45720" rtlCol="0"/>
          <a:lstStyle>
            <a:lvl1pPr algn="r">
              <a:defRPr sz="1200"/>
            </a:lvl1pPr>
          </a:lstStyle>
          <a:p>
            <a:fld id="{A07CF841-2C1E-46CB-8798-5AF1F43F4899}" type="datetimeFigureOut">
              <a:rPr lang="en-US" smtClean="0"/>
              <a:t>5/11/21</a:t>
            </a:fld>
            <a:endParaRPr lang="en-US" dirty="0"/>
          </a:p>
        </p:txBody>
      </p:sp>
      <p:sp>
        <p:nvSpPr>
          <p:cNvPr id="4" name="Footer Placeholder 3"/>
          <p:cNvSpPr>
            <a:spLocks noGrp="1"/>
          </p:cNvSpPr>
          <p:nvPr>
            <p:ph type="ftr" sz="quarter" idx="2"/>
          </p:nvPr>
        </p:nvSpPr>
        <p:spPr>
          <a:xfrm>
            <a:off x="2" y="6659140"/>
            <a:ext cx="4029282" cy="35126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5" y="6659140"/>
            <a:ext cx="4029282" cy="351260"/>
          </a:xfrm>
          <a:prstGeom prst="rect">
            <a:avLst/>
          </a:prstGeom>
        </p:spPr>
        <p:txBody>
          <a:bodyPr vert="horz" lIns="91440" tIns="45720" rIns="91440" bIns="45720" rtlCol="0" anchor="b"/>
          <a:lstStyle>
            <a:lvl1pPr algn="r">
              <a:defRPr sz="1200"/>
            </a:lvl1pPr>
          </a:lstStyle>
          <a:p>
            <a:fld id="{779F4AF5-E6A9-4310-AF50-54F1159FBDE4}" type="slidenum">
              <a:rPr lang="en-US" smtClean="0"/>
              <a:t>‹#›</a:t>
            </a:fld>
            <a:endParaRPr lang="en-US" dirty="0"/>
          </a:p>
        </p:txBody>
      </p:sp>
    </p:spTree>
    <p:extLst>
      <p:ext uri="{BB962C8B-B14F-4D97-AF65-F5344CB8AC3E}">
        <p14:creationId xmlns:p14="http://schemas.microsoft.com/office/powerpoint/2010/main" val="311206872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2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015" y="0"/>
            <a:ext cx="4029282" cy="351260"/>
          </a:xfrm>
          <a:prstGeom prst="rect">
            <a:avLst/>
          </a:prstGeom>
        </p:spPr>
        <p:txBody>
          <a:bodyPr vert="horz" lIns="91440" tIns="45720" rIns="91440" bIns="45720" rtlCol="0"/>
          <a:lstStyle>
            <a:lvl1pPr algn="r">
              <a:defRPr sz="1200"/>
            </a:lvl1pPr>
          </a:lstStyle>
          <a:p>
            <a:fld id="{73D25BFE-428E-45B4-92FA-B2EB8D8C2D21}" type="datetimeFigureOut">
              <a:rPr lang="en-US" smtClean="0"/>
              <a:t>5/11/21</a:t>
            </a:fld>
            <a:endParaRPr lang="en-US" dirty="0"/>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482" y="3373940"/>
            <a:ext cx="7435436" cy="276016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659140"/>
            <a:ext cx="4029282" cy="35126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015" y="6659140"/>
            <a:ext cx="4029282" cy="351260"/>
          </a:xfrm>
          <a:prstGeom prst="rect">
            <a:avLst/>
          </a:prstGeom>
        </p:spPr>
        <p:txBody>
          <a:bodyPr vert="horz" lIns="91440" tIns="45720" rIns="91440" bIns="45720" rtlCol="0" anchor="b"/>
          <a:lstStyle>
            <a:lvl1pPr algn="r">
              <a:defRPr sz="1200"/>
            </a:lvl1pPr>
          </a:lstStyle>
          <a:p>
            <a:fld id="{621E0BC3-826A-4EF7-AC1D-1BEE67DCA4BC}" type="slidenum">
              <a:rPr lang="en-US" smtClean="0"/>
              <a:t>‹#›</a:t>
            </a:fld>
            <a:endParaRPr lang="en-US" dirty="0"/>
          </a:p>
        </p:txBody>
      </p:sp>
    </p:spTree>
    <p:extLst>
      <p:ext uri="{BB962C8B-B14F-4D97-AF65-F5344CB8AC3E}">
        <p14:creationId xmlns:p14="http://schemas.microsoft.com/office/powerpoint/2010/main" val="14583339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947526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2AAC3-3AEF-D34B-9F8F-14A23703EFE3}" type="slidenum">
              <a:rPr lang="en-US" smtClean="0"/>
              <a:t>15</a:t>
            </a:fld>
            <a:endParaRPr lang="en-US"/>
          </a:p>
        </p:txBody>
      </p:sp>
    </p:spTree>
    <p:extLst>
      <p:ext uri="{BB962C8B-B14F-4D97-AF65-F5344CB8AC3E}">
        <p14:creationId xmlns:p14="http://schemas.microsoft.com/office/powerpoint/2010/main" val="18869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2AAC3-3AEF-D34B-9F8F-14A23703EFE3}" type="slidenum">
              <a:rPr lang="en-US" smtClean="0"/>
              <a:t>16</a:t>
            </a:fld>
            <a:endParaRPr lang="en-US"/>
          </a:p>
        </p:txBody>
      </p:sp>
    </p:spTree>
    <p:extLst>
      <p:ext uri="{BB962C8B-B14F-4D97-AF65-F5344CB8AC3E}">
        <p14:creationId xmlns:p14="http://schemas.microsoft.com/office/powerpoint/2010/main" val="2490884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Understanding. Does the patient adequately understand the information about the risks,</a:t>
            </a:r>
          </a:p>
          <a:p>
            <a:r>
              <a:rPr lang="en-US" sz="1200" kern="1200" dirty="0">
                <a:solidFill>
                  <a:schemeClr val="tx1"/>
                </a:solidFill>
                <a:effectLst/>
                <a:latin typeface="+mn-lt"/>
                <a:ea typeface="+mn-ea"/>
                <a:cs typeface="+mn-cs"/>
              </a:rPr>
              <a:t>benefits, and alternatives of what is being proposed? The patient does not have to agree with</a:t>
            </a:r>
          </a:p>
          <a:p>
            <a:r>
              <a:rPr lang="en-US" sz="1200" kern="1200" dirty="0">
                <a:solidFill>
                  <a:schemeClr val="tx1"/>
                </a:solidFill>
                <a:effectLst/>
                <a:latin typeface="+mn-lt"/>
                <a:ea typeface="+mn-ea"/>
                <a:cs typeface="+mn-cs"/>
              </a:rPr>
              <a:t>your interpretation, but should be able to do a basic "teach back" of what you have shared</a:t>
            </a:r>
          </a:p>
          <a:p>
            <a:r>
              <a:rPr lang="en-US" sz="1200" kern="1200" dirty="0">
                <a:solidFill>
                  <a:schemeClr val="tx1"/>
                </a:solidFill>
                <a:effectLst/>
                <a:latin typeface="+mn-lt"/>
                <a:ea typeface="+mn-ea"/>
                <a:cs typeface="+mn-cs"/>
              </a:rPr>
              <a:t>about the risks, benefits and alternatives in their own words.</a:t>
            </a:r>
          </a:p>
          <a:p>
            <a:r>
              <a:rPr lang="en-US" sz="1200" kern="1200" dirty="0">
                <a:solidFill>
                  <a:schemeClr val="tx1"/>
                </a:solidFill>
                <a:effectLst/>
                <a:latin typeface="+mn-lt"/>
                <a:ea typeface="+mn-ea"/>
                <a:cs typeface="+mn-cs"/>
              </a:rPr>
              <a:t>Logic. Is the logic the patient uses to arrive at the decision “not-irrational”? One wants, as</a:t>
            </a:r>
          </a:p>
          <a:p>
            <a:r>
              <a:rPr lang="en-US" sz="1200" kern="1200" dirty="0">
                <a:solidFill>
                  <a:schemeClr val="tx1"/>
                </a:solidFill>
                <a:effectLst/>
                <a:latin typeface="+mn-lt"/>
                <a:ea typeface="+mn-ea"/>
                <a:cs typeface="+mn-cs"/>
              </a:rPr>
              <a:t>much as possible to make sure the patient’s values are speaking, rather than an underlying</a:t>
            </a:r>
          </a:p>
          <a:p>
            <a:r>
              <a:rPr lang="en-US" sz="1200" kern="1200" dirty="0">
                <a:solidFill>
                  <a:schemeClr val="tx1"/>
                </a:solidFill>
                <a:effectLst/>
                <a:latin typeface="+mn-lt"/>
                <a:ea typeface="+mn-ea"/>
                <a:cs typeface="+mn-cs"/>
              </a:rPr>
              <a:t>mental or physical illness. Note: Severe depression or hopelessness will make it difficult to</a:t>
            </a:r>
          </a:p>
          <a:p>
            <a:r>
              <a:rPr lang="en-US" sz="1200" kern="1200" dirty="0">
                <a:solidFill>
                  <a:schemeClr val="tx1"/>
                </a:solidFill>
                <a:effectLst/>
                <a:latin typeface="+mn-lt"/>
                <a:ea typeface="+mn-ea"/>
                <a:cs typeface="+mn-cs"/>
              </a:rPr>
              <a:t>interpret capacity; consult psychiatry for assistance in complex cases.</a:t>
            </a:r>
          </a:p>
          <a:p>
            <a:r>
              <a:rPr lang="en-US" sz="1200" kern="1200" dirty="0">
                <a:solidFill>
                  <a:schemeClr val="tx1"/>
                </a:solidFill>
                <a:effectLst/>
                <a:latin typeface="+mn-lt"/>
                <a:ea typeface="+mn-ea"/>
                <a:cs typeface="+mn-cs"/>
              </a:rPr>
              <a:t>Consistency. Is the patient able to make a decision with some consistency? This means not</a:t>
            </a:r>
          </a:p>
          <a:p>
            <a:r>
              <a:rPr lang="en-US" sz="1200" kern="1200" dirty="0">
                <a:solidFill>
                  <a:schemeClr val="tx1"/>
                </a:solidFill>
                <a:effectLst/>
                <a:latin typeface="+mn-lt"/>
                <a:ea typeface="+mn-ea"/>
                <a:cs typeface="+mn-cs"/>
              </a:rPr>
              <a:t>changing one’s mind every time one is asked. Is the decision consistent with the patient’s</a:t>
            </a:r>
          </a:p>
          <a:p>
            <a:r>
              <a:rPr lang="en-US" sz="1200" kern="1200" dirty="0">
                <a:solidFill>
                  <a:schemeClr val="tx1"/>
                </a:solidFill>
                <a:effectLst/>
                <a:latin typeface="+mn-lt"/>
                <a:ea typeface="+mn-ea"/>
                <a:cs typeface="+mn-cs"/>
              </a:rPr>
              <a:t>values? If there is a change in the patient values, can the patient explain the change?</a:t>
            </a:r>
          </a:p>
          <a:p>
            <a:endParaRPr lang="en-US" dirty="0"/>
          </a:p>
        </p:txBody>
      </p:sp>
    </p:spTree>
    <p:extLst>
      <p:ext uri="{BB962C8B-B14F-4D97-AF65-F5344CB8AC3E}">
        <p14:creationId xmlns:p14="http://schemas.microsoft.com/office/powerpoint/2010/main" val="37843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2AAC3-3AEF-D34B-9F8F-14A23703EFE3}" type="slidenum">
              <a:rPr lang="en-US" smtClean="0"/>
              <a:t>18</a:t>
            </a:fld>
            <a:endParaRPr lang="en-US"/>
          </a:p>
        </p:txBody>
      </p:sp>
    </p:spTree>
    <p:extLst>
      <p:ext uri="{BB962C8B-B14F-4D97-AF65-F5344CB8AC3E}">
        <p14:creationId xmlns:p14="http://schemas.microsoft.com/office/powerpoint/2010/main" val="136889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4676EF6-F610-7946-8C48-7299C9A8F2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CDB11871-C65E-0F41-A6D4-7E3B58583C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8BED5AFF-1B6D-804E-A74C-8EC8AF96BC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8CAC79A-4073-214A-848B-BC3E0B7D1F27}" type="slidenum">
              <a:rPr lang="en-US" altLang="en-US" smtClean="0"/>
              <a:pPr/>
              <a:t>19</a:t>
            </a:fld>
            <a:endParaRPr lang="en-US" altLang="en-US"/>
          </a:p>
        </p:txBody>
      </p:sp>
    </p:spTree>
    <p:extLst>
      <p:ext uri="{BB962C8B-B14F-4D97-AF65-F5344CB8AC3E}">
        <p14:creationId xmlns:p14="http://schemas.microsoft.com/office/powerpoint/2010/main" val="948576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xfrm>
            <a:off x="406400" y="696913"/>
            <a:ext cx="6197600" cy="3486150"/>
          </a:xfrm>
          <a:ln/>
        </p:spPr>
      </p:sp>
      <p:sp>
        <p:nvSpPr>
          <p:cNvPr id="983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4708" indent="-174708">
              <a:buFont typeface="Arial" panose="020B0604020202020204" pitchFamily="34" charset="0"/>
              <a:buChar char="•"/>
            </a:pPr>
            <a:endParaRPr lang="en-US" altLang="en-US" b="1" u="sng" dirty="0">
              <a:solidFill>
                <a:schemeClr val="tx2"/>
              </a:solidFill>
              <a:ea typeface="ＭＳ Ｐゴシック" charset="-128"/>
            </a:endParaRPr>
          </a:p>
          <a:p>
            <a:r>
              <a:rPr lang="en-US" altLang="en-US" b="0" u="none" dirty="0">
                <a:solidFill>
                  <a:schemeClr val="tx2"/>
                </a:solidFill>
                <a:ea typeface="ＭＳ Ｐゴシック" charset="-128"/>
              </a:rPr>
              <a:t>The most important question on the guide is the “goals” question.  Why?  Because time is a great crystallizer of what is important in our lives.  When time may be short, it has a way of reminding us, or redefining, what really matters.  Often times, things like family come back up to the top of our list, while professional goals and responsibilities tend to fade downward. </a:t>
            </a: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A37678D6-7C0F-8A4F-ABDA-FBF30CA47D84}" type="slidenum">
              <a:rPr lang="en-US" altLang="en-US">
                <a:solidFill>
                  <a:srgbClr val="000000"/>
                </a:solidFill>
              </a:rPr>
              <a:pPr/>
              <a:t>25</a:t>
            </a:fld>
            <a:endParaRPr lang="en-US" altLang="en-US">
              <a:solidFill>
                <a:srgbClr val="000000"/>
              </a:solidFill>
            </a:endParaRPr>
          </a:p>
        </p:txBody>
      </p:sp>
    </p:spTree>
    <p:extLst>
      <p:ext uri="{BB962C8B-B14F-4D97-AF65-F5344CB8AC3E}">
        <p14:creationId xmlns:p14="http://schemas.microsoft.com/office/powerpoint/2010/main" val="2971584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xfrm>
            <a:off x="406400" y="696913"/>
            <a:ext cx="6197600" cy="3486150"/>
          </a:xfrm>
          <a:ln/>
        </p:spPr>
      </p:sp>
      <p:sp>
        <p:nvSpPr>
          <p:cNvPr id="100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ea typeface="ＭＳ Ｐゴシック" charset="-128"/>
            </a:endParaRP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0030554B-7CE1-004F-B924-5B3B6D7E835D}" type="slidenum">
              <a:rPr lang="en-US" altLang="en-US">
                <a:solidFill>
                  <a:srgbClr val="000000"/>
                </a:solidFill>
              </a:rPr>
              <a:pPr/>
              <a:t>26</a:t>
            </a:fld>
            <a:endParaRPr lang="en-US" altLang="en-US">
              <a:solidFill>
                <a:srgbClr val="000000"/>
              </a:solidFill>
            </a:endParaRPr>
          </a:p>
        </p:txBody>
      </p:sp>
    </p:spTree>
    <p:extLst>
      <p:ext uri="{BB962C8B-B14F-4D97-AF65-F5344CB8AC3E}">
        <p14:creationId xmlns:p14="http://schemas.microsoft.com/office/powerpoint/2010/main" val="2756475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E4C8F2D-7180-474A-9DA8-807A19EFB1B6}"/>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2859358F-9415-794C-AD3D-BB8BA7194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93931286-AA32-F24B-AD1E-021D5E9ED5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771691-A0F1-EB46-B074-B34A2D485A04}" type="slidenum">
              <a:rPr lang="en-US" altLang="en-US"/>
              <a:pPr/>
              <a:t>27</a:t>
            </a:fld>
            <a:endParaRPr lang="en-US" altLang="en-US"/>
          </a:p>
        </p:txBody>
      </p:sp>
    </p:spTree>
    <p:extLst>
      <p:ext uri="{BB962C8B-B14F-4D97-AF65-F5344CB8AC3E}">
        <p14:creationId xmlns:p14="http://schemas.microsoft.com/office/powerpoint/2010/main" val="3243755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2AAC3-3AEF-D34B-9F8F-14A23703EFE3}" type="slidenum">
              <a:rPr lang="en-US" smtClean="0"/>
              <a:t>30</a:t>
            </a:fld>
            <a:endParaRPr lang="en-US"/>
          </a:p>
        </p:txBody>
      </p:sp>
    </p:spTree>
    <p:extLst>
      <p:ext uri="{BB962C8B-B14F-4D97-AF65-F5344CB8AC3E}">
        <p14:creationId xmlns:p14="http://schemas.microsoft.com/office/powerpoint/2010/main" val="2803343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2AAC3-3AEF-D34B-9F8F-14A23703EFE3}" type="slidenum">
              <a:rPr lang="en-US" smtClean="0"/>
              <a:t>34</a:t>
            </a:fld>
            <a:endParaRPr lang="en-US"/>
          </a:p>
        </p:txBody>
      </p:sp>
    </p:spTree>
    <p:extLst>
      <p:ext uri="{BB962C8B-B14F-4D97-AF65-F5344CB8AC3E}">
        <p14:creationId xmlns:p14="http://schemas.microsoft.com/office/powerpoint/2010/main" val="197783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EE38479-6EF8-4BB1-892B-73FE63BF21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F771F0-1EA2-4A53-BF6E-BC9366575D65}" type="slidenum">
              <a:rPr lang="en-US" altLang="en-US" smtClean="0"/>
              <a:pPr>
                <a:spcBef>
                  <a:spcPct val="0"/>
                </a:spcBef>
              </a:pPr>
              <a:t>2</a:t>
            </a:fld>
            <a:endParaRPr lang="en-US" altLang="en-US"/>
          </a:p>
        </p:txBody>
      </p:sp>
      <p:sp>
        <p:nvSpPr>
          <p:cNvPr id="15363" name="Rectangle 2">
            <a:extLst>
              <a:ext uri="{FF2B5EF4-FFF2-40B4-BE49-F238E27FC236}">
                <a16:creationId xmlns:a16="http://schemas.microsoft.com/office/drawing/2014/main" id="{E10D115E-9C55-4817-A681-18D19D9D003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E7240BC3-954F-4C34-B2F2-A7209DE3DB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are each muted at this moment. There will be a time of question and answer at the end when the moderator will unmute your device. Please make sure that your accessory devices such as phones and pagers are muted so that we don’t experience those sounds and feedback during the question and answer.</a:t>
            </a:r>
          </a:p>
        </p:txBody>
      </p:sp>
    </p:spTree>
    <p:extLst>
      <p:ext uri="{BB962C8B-B14F-4D97-AF65-F5344CB8AC3E}">
        <p14:creationId xmlns:p14="http://schemas.microsoft.com/office/powerpoint/2010/main" val="1309554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5209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2AAC3-3AEF-D34B-9F8F-14A23703EFE3}" type="slidenum">
              <a:rPr lang="en-US" smtClean="0"/>
              <a:t>37</a:t>
            </a:fld>
            <a:endParaRPr lang="en-US"/>
          </a:p>
        </p:txBody>
      </p:sp>
    </p:spTree>
    <p:extLst>
      <p:ext uri="{BB962C8B-B14F-4D97-AF65-F5344CB8AC3E}">
        <p14:creationId xmlns:p14="http://schemas.microsoft.com/office/powerpoint/2010/main" val="3456205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within substituted judgement: unique religious preferences at end of life</a:t>
            </a:r>
          </a:p>
          <a:p>
            <a:endParaRPr lang="en-US" dirty="0"/>
          </a:p>
        </p:txBody>
      </p:sp>
    </p:spTree>
    <p:extLst>
      <p:ext uri="{BB962C8B-B14F-4D97-AF65-F5344CB8AC3E}">
        <p14:creationId xmlns:p14="http://schemas.microsoft.com/office/powerpoint/2010/main" val="1695369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400" dirty="0"/>
          </a:p>
        </p:txBody>
      </p:sp>
    </p:spTree>
    <p:extLst>
      <p:ext uri="{BB962C8B-B14F-4D97-AF65-F5344CB8AC3E}">
        <p14:creationId xmlns:p14="http://schemas.microsoft.com/office/powerpoint/2010/main" val="95193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Throughout 2021 and beyond, the Ethics Leadership Council commits to honor and center indigenous, black and brown members of community near and far, and on whose land we inhabit. </a:t>
            </a:r>
          </a:p>
          <a:p>
            <a:endParaRPr lang="en-US" sz="1400" dirty="0"/>
          </a:p>
          <a:p>
            <a:r>
              <a:rPr lang="en-US" sz="1400" dirty="0"/>
              <a:t>By placing all four corners of my feet solidly on the ground beneath me, and as I breath in and out, I honor the tribal lands and ancestral home of the Spokane, </a:t>
            </a:r>
            <a:r>
              <a:rPr lang="en-US" sz="1400" dirty="0" err="1"/>
              <a:t>Couer</a:t>
            </a:r>
            <a:r>
              <a:rPr lang="en-US" sz="1400" dirty="0"/>
              <a:t> d’Alene, Kootenai, and Salish people, who continue to thrive and bring rich wisdom to community. Please take a moment to honor the indigenous communities on whose land you currently stand, with gratitude through your body and breath- awareness in this moment of the four corners of your feet, as well as the earth below and sky above. </a:t>
            </a:r>
          </a:p>
          <a:p>
            <a:endParaRPr lang="en-US" sz="1400" dirty="0"/>
          </a:p>
          <a:p>
            <a:r>
              <a:rPr lang="en-US" sz="1400" b="0" i="0" kern="1200" dirty="0">
                <a:solidFill>
                  <a:schemeClr val="tx1"/>
                </a:solidFill>
                <a:effectLst/>
                <a:latin typeface="+mn-lt"/>
                <a:ea typeface="+mn-ea"/>
                <a:cs typeface="+mn-cs"/>
              </a:rPr>
              <a:t>Mary Lyons, of the Leech Lake Band of Ojibwe says, “When we talk about land, land is part of who we are. It’s a mixture of our blood, our past, our current, and our future. We carry our ancestors in us, and they’re around us. </a:t>
            </a:r>
            <a:endParaRPr lang="en-US" sz="1400" dirty="0"/>
          </a:p>
        </p:txBody>
      </p:sp>
    </p:spTree>
    <p:extLst>
      <p:ext uri="{BB962C8B-B14F-4D97-AF65-F5344CB8AC3E}">
        <p14:creationId xmlns:p14="http://schemas.microsoft.com/office/powerpoint/2010/main" val="226143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5273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within substituted judgement: unique religious preferences at end of life</a:t>
            </a:r>
          </a:p>
          <a:p>
            <a:endParaRPr lang="en-US" dirty="0"/>
          </a:p>
        </p:txBody>
      </p:sp>
    </p:spTree>
    <p:extLst>
      <p:ext uri="{BB962C8B-B14F-4D97-AF65-F5344CB8AC3E}">
        <p14:creationId xmlns:p14="http://schemas.microsoft.com/office/powerpoint/2010/main" val="851738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Singapore. </a:t>
            </a:r>
          </a:p>
        </p:txBody>
      </p:sp>
      <p:sp>
        <p:nvSpPr>
          <p:cNvPr id="4" name="Slide Number Placeholder 3"/>
          <p:cNvSpPr>
            <a:spLocks noGrp="1"/>
          </p:cNvSpPr>
          <p:nvPr>
            <p:ph type="sldNum" sz="quarter" idx="5"/>
          </p:nvPr>
        </p:nvSpPr>
        <p:spPr/>
        <p:txBody>
          <a:bodyPr/>
          <a:lstStyle/>
          <a:p>
            <a:pPr>
              <a:defRPr/>
            </a:pPr>
            <a:fld id="{DFEE7C36-5D4C-534E-A432-9DB7FC2FD2C8}" type="slidenum">
              <a:rPr lang="en-US" smtClean="0"/>
              <a:pPr>
                <a:defRPr/>
              </a:pPr>
              <a:t>10</a:t>
            </a:fld>
            <a:endParaRPr lang="en-US" dirty="0"/>
          </a:p>
        </p:txBody>
      </p:sp>
    </p:spTree>
    <p:extLst>
      <p:ext uri="{BB962C8B-B14F-4D97-AF65-F5344CB8AC3E}">
        <p14:creationId xmlns:p14="http://schemas.microsoft.com/office/powerpoint/2010/main" val="128609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B3354-90C6-456D-81A2-FEAEE98EBC63}" type="slidenum">
              <a:rPr lang="en-US" smtClean="0"/>
              <a:t>12</a:t>
            </a:fld>
            <a:endParaRPr lang="en-US" dirty="0"/>
          </a:p>
        </p:txBody>
      </p:sp>
    </p:spTree>
    <p:extLst>
      <p:ext uri="{BB962C8B-B14F-4D97-AF65-F5344CB8AC3E}">
        <p14:creationId xmlns:p14="http://schemas.microsoft.com/office/powerpoint/2010/main" val="3537928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2518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6898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9.xml"/><Relationship Id="rId1" Type="http://schemas.openxmlformats.org/officeDocument/2006/relationships/vmlDrawing" Target="../drawings/vmlDrawing6.vml"/><Relationship Id="rId5" Type="http://schemas.openxmlformats.org/officeDocument/2006/relationships/image" Target="../media/image12.emf"/><Relationship Id="rId4" Type="http://schemas.openxmlformats.org/officeDocument/2006/relationships/oleObject" Target="../embeddings/oleObject6.bin"/></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4.png"/><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media/image12.emf"/><Relationship Id="rId5" Type="http://schemas.openxmlformats.org/officeDocument/2006/relationships/oleObject" Target="../embeddings/oleObject7.bin"/><Relationship Id="rId4"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4.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12.emf"/><Relationship Id="rId5" Type="http://schemas.openxmlformats.org/officeDocument/2006/relationships/oleObject" Target="../embeddings/oleObject8.bin"/><Relationship Id="rId4"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4.png"/><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4.png"/><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image" Target="../media/image12.emf"/><Relationship Id="rId5" Type="http://schemas.openxmlformats.org/officeDocument/2006/relationships/oleObject" Target="../embeddings/oleObject10.bin"/><Relationship Id="rId4"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4.png"/><Relationship Id="rId2" Type="http://schemas.openxmlformats.org/officeDocument/2006/relationships/tags" Target="../tags/tag18.xml"/><Relationship Id="rId1" Type="http://schemas.openxmlformats.org/officeDocument/2006/relationships/vmlDrawing" Target="../drawings/vmlDrawing11.vml"/><Relationship Id="rId6" Type="http://schemas.openxmlformats.org/officeDocument/2006/relationships/image" Target="../media/image12.emf"/><Relationship Id="rId5" Type="http://schemas.openxmlformats.org/officeDocument/2006/relationships/oleObject" Target="../embeddings/oleObject11.bin"/><Relationship Id="rId4"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5.png"/><Relationship Id="rId2" Type="http://schemas.openxmlformats.org/officeDocument/2006/relationships/tags" Target="../tags/tag20.xml"/><Relationship Id="rId1" Type="http://schemas.openxmlformats.org/officeDocument/2006/relationships/vmlDrawing" Target="../drawings/vmlDrawing12.vml"/><Relationship Id="rId6" Type="http://schemas.openxmlformats.org/officeDocument/2006/relationships/image" Target="../media/image12.emf"/><Relationship Id="rId5" Type="http://schemas.openxmlformats.org/officeDocument/2006/relationships/oleObject" Target="../embeddings/oleObject12.bin"/><Relationship Id="rId4"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16.png"/><Relationship Id="rId2" Type="http://schemas.openxmlformats.org/officeDocument/2006/relationships/tags" Target="../tags/tag22.xml"/><Relationship Id="rId1" Type="http://schemas.openxmlformats.org/officeDocument/2006/relationships/vmlDrawing" Target="../drawings/vmlDrawing13.vml"/><Relationship Id="rId6" Type="http://schemas.openxmlformats.org/officeDocument/2006/relationships/image" Target="../media/image12.emf"/><Relationship Id="rId5" Type="http://schemas.openxmlformats.org/officeDocument/2006/relationships/oleObject" Target="../embeddings/oleObject13.bin"/><Relationship Id="rId4"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7.png"/><Relationship Id="rId2" Type="http://schemas.openxmlformats.org/officeDocument/2006/relationships/tags" Target="../tags/tag24.xml"/><Relationship Id="rId1" Type="http://schemas.openxmlformats.org/officeDocument/2006/relationships/vmlDrawing" Target="../drawings/vmlDrawing14.vml"/><Relationship Id="rId6" Type="http://schemas.openxmlformats.org/officeDocument/2006/relationships/image" Target="../media/image12.emf"/><Relationship Id="rId5" Type="http://schemas.openxmlformats.org/officeDocument/2006/relationships/oleObject" Target="../embeddings/oleObject14.bin"/><Relationship Id="rId4"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6.png"/><Relationship Id="rId2" Type="http://schemas.openxmlformats.org/officeDocument/2006/relationships/tags" Target="../tags/tag26.xml"/><Relationship Id="rId1" Type="http://schemas.openxmlformats.org/officeDocument/2006/relationships/vmlDrawing" Target="../drawings/vmlDrawing15.vml"/><Relationship Id="rId6" Type="http://schemas.openxmlformats.org/officeDocument/2006/relationships/image" Target="../media/image12.emf"/><Relationship Id="rId5" Type="http://schemas.openxmlformats.org/officeDocument/2006/relationships/oleObject" Target="../embeddings/oleObject15.bin"/><Relationship Id="rId4"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5.png"/><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12.emf"/><Relationship Id="rId5" Type="http://schemas.openxmlformats.org/officeDocument/2006/relationships/oleObject" Target="../embeddings/oleObject16.bin"/><Relationship Id="rId4"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6.png"/><Relationship Id="rId2" Type="http://schemas.openxmlformats.org/officeDocument/2006/relationships/tags" Target="../tags/tag30.xml"/><Relationship Id="rId1" Type="http://schemas.openxmlformats.org/officeDocument/2006/relationships/vmlDrawing" Target="../drawings/vmlDrawing17.vml"/><Relationship Id="rId6" Type="http://schemas.openxmlformats.org/officeDocument/2006/relationships/image" Target="../media/image12.emf"/><Relationship Id="rId5" Type="http://schemas.openxmlformats.org/officeDocument/2006/relationships/oleObject" Target="../embeddings/oleObject17.bin"/><Relationship Id="rId4"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5.png"/><Relationship Id="rId2" Type="http://schemas.openxmlformats.org/officeDocument/2006/relationships/tags" Target="../tags/tag32.xml"/><Relationship Id="rId1" Type="http://schemas.openxmlformats.org/officeDocument/2006/relationships/vmlDrawing" Target="../drawings/vmlDrawing18.vml"/><Relationship Id="rId6" Type="http://schemas.openxmlformats.org/officeDocument/2006/relationships/image" Target="../media/image12.emf"/><Relationship Id="rId5" Type="http://schemas.openxmlformats.org/officeDocument/2006/relationships/oleObject" Target="../embeddings/oleObject18.bin"/><Relationship Id="rId4"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6.png"/><Relationship Id="rId2" Type="http://schemas.openxmlformats.org/officeDocument/2006/relationships/tags" Target="../tags/tag34.xml"/><Relationship Id="rId1" Type="http://schemas.openxmlformats.org/officeDocument/2006/relationships/vmlDrawing" Target="../drawings/vmlDrawing19.vml"/><Relationship Id="rId6" Type="http://schemas.openxmlformats.org/officeDocument/2006/relationships/image" Target="../media/image12.emf"/><Relationship Id="rId5" Type="http://schemas.openxmlformats.org/officeDocument/2006/relationships/oleObject" Target="../embeddings/oleObject19.bin"/><Relationship Id="rId4"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20.vml"/><Relationship Id="rId6" Type="http://schemas.openxmlformats.org/officeDocument/2006/relationships/image" Target="../media/image12.emf"/><Relationship Id="rId5" Type="http://schemas.openxmlformats.org/officeDocument/2006/relationships/oleObject" Target="../embeddings/oleObject20.bin"/><Relationship Id="rId4"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image" Target="../media/image12.emf"/><Relationship Id="rId5" Type="http://schemas.openxmlformats.org/officeDocument/2006/relationships/oleObject" Target="../embeddings/oleObject21.bin"/><Relationship Id="rId4"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40.xml"/><Relationship Id="rId1" Type="http://schemas.openxmlformats.org/officeDocument/2006/relationships/vmlDrawing" Target="../drawings/vmlDrawing22.v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oleObject" Target="../embeddings/oleObject22.bin"/></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23.vml"/><Relationship Id="rId6" Type="http://schemas.openxmlformats.org/officeDocument/2006/relationships/image" Target="../media/image12.emf"/><Relationship Id="rId5" Type="http://schemas.openxmlformats.org/officeDocument/2006/relationships/oleObject" Target="../embeddings/oleObject23.bin"/><Relationship Id="rId4"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vmlDrawing" Target="../drawings/vmlDrawing24.vml"/><Relationship Id="rId6" Type="http://schemas.openxmlformats.org/officeDocument/2006/relationships/image" Target="../media/image12.emf"/><Relationship Id="rId5" Type="http://schemas.openxmlformats.org/officeDocument/2006/relationships/oleObject" Target="../embeddings/oleObject24.bin"/><Relationship Id="rId4"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25.vml"/><Relationship Id="rId6" Type="http://schemas.openxmlformats.org/officeDocument/2006/relationships/image" Target="../media/image12.emf"/><Relationship Id="rId5" Type="http://schemas.openxmlformats.org/officeDocument/2006/relationships/oleObject" Target="../embeddings/oleObject25.bin"/><Relationship Id="rId4"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vmlDrawing" Target="../drawings/vmlDrawing26.vml"/><Relationship Id="rId6" Type="http://schemas.openxmlformats.org/officeDocument/2006/relationships/image" Target="../media/image12.emf"/><Relationship Id="rId5" Type="http://schemas.openxmlformats.org/officeDocument/2006/relationships/oleObject" Target="../embeddings/oleObject26.bin"/><Relationship Id="rId4"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49.xml"/><Relationship Id="rId1" Type="http://schemas.openxmlformats.org/officeDocument/2006/relationships/vmlDrawing" Target="../drawings/vmlDrawing27.vml"/><Relationship Id="rId6" Type="http://schemas.openxmlformats.org/officeDocument/2006/relationships/image" Target="../media/image18.jpeg"/><Relationship Id="rId5" Type="http://schemas.openxmlformats.org/officeDocument/2006/relationships/image" Target="../media/image12.emf"/><Relationship Id="rId4" Type="http://schemas.openxmlformats.org/officeDocument/2006/relationships/oleObject" Target="../embeddings/oleObject27.bin"/></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8.vml"/><Relationship Id="rId6" Type="http://schemas.openxmlformats.org/officeDocument/2006/relationships/image" Target="../media/image12.emf"/><Relationship Id="rId5" Type="http://schemas.openxmlformats.org/officeDocument/2006/relationships/oleObject" Target="../embeddings/oleObject28.bin"/><Relationship Id="rId4"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2.xml"/><Relationship Id="rId1" Type="http://schemas.openxmlformats.org/officeDocument/2006/relationships/vmlDrawing" Target="../drawings/vmlDrawing29.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9.bin"/></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vmlDrawing" Target="../drawings/vmlDrawing30.vml"/><Relationship Id="rId6" Type="http://schemas.openxmlformats.org/officeDocument/2006/relationships/image" Target="../media/image12.emf"/><Relationship Id="rId5" Type="http://schemas.openxmlformats.org/officeDocument/2006/relationships/oleObject" Target="../embeddings/oleObject30.bin"/><Relationship Id="rId4"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vmlDrawing" Target="../drawings/vmlDrawing31.vml"/><Relationship Id="rId6" Type="http://schemas.openxmlformats.org/officeDocument/2006/relationships/image" Target="../media/image12.emf"/><Relationship Id="rId5" Type="http://schemas.openxmlformats.org/officeDocument/2006/relationships/oleObject" Target="../embeddings/oleObject31.bin"/><Relationship Id="rId4"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vmlDrawing" Target="../drawings/vmlDrawing32.vml"/><Relationship Id="rId6" Type="http://schemas.openxmlformats.org/officeDocument/2006/relationships/image" Target="../media/image12.emf"/><Relationship Id="rId5" Type="http://schemas.openxmlformats.org/officeDocument/2006/relationships/oleObject" Target="../embeddings/oleObject32.bin"/><Relationship Id="rId4"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59.xml"/><Relationship Id="rId1" Type="http://schemas.openxmlformats.org/officeDocument/2006/relationships/vmlDrawing" Target="../drawings/vmlDrawing33.vml"/><Relationship Id="rId5" Type="http://schemas.openxmlformats.org/officeDocument/2006/relationships/image" Target="../media/image12.emf"/><Relationship Id="rId4" Type="http://schemas.openxmlformats.org/officeDocument/2006/relationships/oleObject" Target="../embeddings/oleObject33.bin"/></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4.png"/><Relationship Id="rId2" Type="http://schemas.openxmlformats.org/officeDocument/2006/relationships/tags" Target="../tags/tag60.xml"/><Relationship Id="rId1" Type="http://schemas.openxmlformats.org/officeDocument/2006/relationships/vmlDrawing" Target="../drawings/vmlDrawing34.vml"/><Relationship Id="rId6" Type="http://schemas.openxmlformats.org/officeDocument/2006/relationships/image" Target="../media/image12.emf"/><Relationship Id="rId5" Type="http://schemas.openxmlformats.org/officeDocument/2006/relationships/oleObject" Target="../embeddings/oleObject34.bin"/><Relationship Id="rId4"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4.png"/><Relationship Id="rId2" Type="http://schemas.openxmlformats.org/officeDocument/2006/relationships/tags" Target="../tags/tag62.xml"/><Relationship Id="rId1" Type="http://schemas.openxmlformats.org/officeDocument/2006/relationships/vmlDrawing" Target="../drawings/vmlDrawing35.vml"/><Relationship Id="rId6" Type="http://schemas.openxmlformats.org/officeDocument/2006/relationships/image" Target="../media/image12.emf"/><Relationship Id="rId5" Type="http://schemas.openxmlformats.org/officeDocument/2006/relationships/oleObject" Target="../embeddings/oleObject35.bin"/><Relationship Id="rId4"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14.png"/><Relationship Id="rId2" Type="http://schemas.openxmlformats.org/officeDocument/2006/relationships/tags" Target="../tags/tag64.xml"/><Relationship Id="rId1" Type="http://schemas.openxmlformats.org/officeDocument/2006/relationships/vmlDrawing" Target="../drawings/vmlDrawing36.vml"/><Relationship Id="rId6" Type="http://schemas.openxmlformats.org/officeDocument/2006/relationships/image" Target="../media/image12.emf"/><Relationship Id="rId5" Type="http://schemas.openxmlformats.org/officeDocument/2006/relationships/oleObject" Target="../embeddings/oleObject36.bin"/><Relationship Id="rId4"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14.png"/><Relationship Id="rId2" Type="http://schemas.openxmlformats.org/officeDocument/2006/relationships/tags" Target="../tags/tag66.xml"/><Relationship Id="rId1" Type="http://schemas.openxmlformats.org/officeDocument/2006/relationships/vmlDrawing" Target="../drawings/vmlDrawing37.vml"/><Relationship Id="rId6" Type="http://schemas.openxmlformats.org/officeDocument/2006/relationships/image" Target="../media/image12.emf"/><Relationship Id="rId5" Type="http://schemas.openxmlformats.org/officeDocument/2006/relationships/oleObject" Target="../embeddings/oleObject37.bin"/><Relationship Id="rId4"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14.png"/><Relationship Id="rId2" Type="http://schemas.openxmlformats.org/officeDocument/2006/relationships/tags" Target="../tags/tag68.xml"/><Relationship Id="rId1" Type="http://schemas.openxmlformats.org/officeDocument/2006/relationships/vmlDrawing" Target="../drawings/vmlDrawing38.vml"/><Relationship Id="rId6" Type="http://schemas.openxmlformats.org/officeDocument/2006/relationships/image" Target="../media/image12.emf"/><Relationship Id="rId5" Type="http://schemas.openxmlformats.org/officeDocument/2006/relationships/oleObject" Target="../embeddings/oleObject38.bin"/><Relationship Id="rId4"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14.png"/><Relationship Id="rId2" Type="http://schemas.openxmlformats.org/officeDocument/2006/relationships/tags" Target="../tags/tag70.xml"/><Relationship Id="rId1" Type="http://schemas.openxmlformats.org/officeDocument/2006/relationships/vmlDrawing" Target="../drawings/vmlDrawing39.vml"/><Relationship Id="rId6" Type="http://schemas.openxmlformats.org/officeDocument/2006/relationships/image" Target="../media/image12.emf"/><Relationship Id="rId5" Type="http://schemas.openxmlformats.org/officeDocument/2006/relationships/oleObject" Target="../embeddings/oleObject39.bin"/><Relationship Id="rId4"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15.png"/><Relationship Id="rId2" Type="http://schemas.openxmlformats.org/officeDocument/2006/relationships/tags" Target="../tags/tag72.xml"/><Relationship Id="rId1" Type="http://schemas.openxmlformats.org/officeDocument/2006/relationships/vmlDrawing" Target="../drawings/vmlDrawing40.vml"/><Relationship Id="rId6" Type="http://schemas.openxmlformats.org/officeDocument/2006/relationships/image" Target="../media/image12.emf"/><Relationship Id="rId5" Type="http://schemas.openxmlformats.org/officeDocument/2006/relationships/oleObject" Target="../embeddings/oleObject40.bin"/><Relationship Id="rId4"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16.png"/><Relationship Id="rId2" Type="http://schemas.openxmlformats.org/officeDocument/2006/relationships/tags" Target="../tags/tag74.xml"/><Relationship Id="rId1" Type="http://schemas.openxmlformats.org/officeDocument/2006/relationships/vmlDrawing" Target="../drawings/vmlDrawing41.vml"/><Relationship Id="rId6" Type="http://schemas.openxmlformats.org/officeDocument/2006/relationships/image" Target="../media/image12.emf"/><Relationship Id="rId5" Type="http://schemas.openxmlformats.org/officeDocument/2006/relationships/oleObject" Target="../embeddings/oleObject41.bin"/><Relationship Id="rId4"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17.png"/><Relationship Id="rId2" Type="http://schemas.openxmlformats.org/officeDocument/2006/relationships/tags" Target="../tags/tag76.xml"/><Relationship Id="rId1" Type="http://schemas.openxmlformats.org/officeDocument/2006/relationships/vmlDrawing" Target="../drawings/vmlDrawing42.vml"/><Relationship Id="rId6" Type="http://schemas.openxmlformats.org/officeDocument/2006/relationships/image" Target="../media/image12.emf"/><Relationship Id="rId5" Type="http://schemas.openxmlformats.org/officeDocument/2006/relationships/oleObject" Target="../embeddings/oleObject42.bin"/><Relationship Id="rId4"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16.png"/><Relationship Id="rId2" Type="http://schemas.openxmlformats.org/officeDocument/2006/relationships/tags" Target="../tags/tag78.xml"/><Relationship Id="rId1" Type="http://schemas.openxmlformats.org/officeDocument/2006/relationships/vmlDrawing" Target="../drawings/vmlDrawing43.vml"/><Relationship Id="rId6" Type="http://schemas.openxmlformats.org/officeDocument/2006/relationships/image" Target="../media/image12.emf"/><Relationship Id="rId5" Type="http://schemas.openxmlformats.org/officeDocument/2006/relationships/oleObject" Target="../embeddings/oleObject43.bin"/><Relationship Id="rId4"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15.png"/><Relationship Id="rId2" Type="http://schemas.openxmlformats.org/officeDocument/2006/relationships/tags" Target="../tags/tag80.xml"/><Relationship Id="rId1" Type="http://schemas.openxmlformats.org/officeDocument/2006/relationships/vmlDrawing" Target="../drawings/vmlDrawing44.vml"/><Relationship Id="rId6" Type="http://schemas.openxmlformats.org/officeDocument/2006/relationships/image" Target="../media/image12.emf"/><Relationship Id="rId5" Type="http://schemas.openxmlformats.org/officeDocument/2006/relationships/oleObject" Target="../embeddings/oleObject44.bin"/><Relationship Id="rId4"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16.png"/><Relationship Id="rId2" Type="http://schemas.openxmlformats.org/officeDocument/2006/relationships/tags" Target="../tags/tag82.xml"/><Relationship Id="rId1" Type="http://schemas.openxmlformats.org/officeDocument/2006/relationships/vmlDrawing" Target="../drawings/vmlDrawing45.vml"/><Relationship Id="rId6" Type="http://schemas.openxmlformats.org/officeDocument/2006/relationships/image" Target="../media/image12.emf"/><Relationship Id="rId5" Type="http://schemas.openxmlformats.org/officeDocument/2006/relationships/oleObject" Target="../embeddings/oleObject45.bin"/><Relationship Id="rId4"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15.png"/><Relationship Id="rId2" Type="http://schemas.openxmlformats.org/officeDocument/2006/relationships/tags" Target="../tags/tag84.xml"/><Relationship Id="rId1" Type="http://schemas.openxmlformats.org/officeDocument/2006/relationships/vmlDrawing" Target="../drawings/vmlDrawing46.vml"/><Relationship Id="rId6" Type="http://schemas.openxmlformats.org/officeDocument/2006/relationships/image" Target="../media/image12.emf"/><Relationship Id="rId5" Type="http://schemas.openxmlformats.org/officeDocument/2006/relationships/oleObject" Target="../embeddings/oleObject46.bin"/><Relationship Id="rId4"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16.png"/><Relationship Id="rId2" Type="http://schemas.openxmlformats.org/officeDocument/2006/relationships/tags" Target="../tags/tag86.xml"/><Relationship Id="rId1" Type="http://schemas.openxmlformats.org/officeDocument/2006/relationships/vmlDrawing" Target="../drawings/vmlDrawing47.vml"/><Relationship Id="rId6" Type="http://schemas.openxmlformats.org/officeDocument/2006/relationships/image" Target="../media/image12.emf"/><Relationship Id="rId5" Type="http://schemas.openxmlformats.org/officeDocument/2006/relationships/oleObject" Target="../embeddings/oleObject47.bin"/><Relationship Id="rId4"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vmlDrawing" Target="../drawings/vmlDrawing48.vml"/><Relationship Id="rId6" Type="http://schemas.openxmlformats.org/officeDocument/2006/relationships/image" Target="../media/image12.emf"/><Relationship Id="rId5" Type="http://schemas.openxmlformats.org/officeDocument/2006/relationships/oleObject" Target="../embeddings/oleObject48.bin"/><Relationship Id="rId4"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vmlDrawing" Target="../drawings/vmlDrawing49.vml"/><Relationship Id="rId6" Type="http://schemas.openxmlformats.org/officeDocument/2006/relationships/image" Target="../media/image12.emf"/><Relationship Id="rId5" Type="http://schemas.openxmlformats.org/officeDocument/2006/relationships/oleObject" Target="../embeddings/oleObject49.bin"/><Relationship Id="rId4"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92.xml"/><Relationship Id="rId1" Type="http://schemas.openxmlformats.org/officeDocument/2006/relationships/vmlDrawing" Target="../drawings/vmlDrawing50.v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oleObject" Target="../embeddings/oleObject50.bin"/></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vmlDrawing" Target="../drawings/vmlDrawing51.vml"/><Relationship Id="rId6" Type="http://schemas.openxmlformats.org/officeDocument/2006/relationships/image" Target="../media/image12.emf"/><Relationship Id="rId5" Type="http://schemas.openxmlformats.org/officeDocument/2006/relationships/oleObject" Target="../embeddings/oleObject51.bin"/><Relationship Id="rId4"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5.png"/><Relationship Id="rId2" Type="http://schemas.openxmlformats.org/officeDocument/2006/relationships/tags" Target="../tags/tag95.xml"/><Relationship Id="rId1" Type="http://schemas.openxmlformats.org/officeDocument/2006/relationships/vmlDrawing" Target="../drawings/vmlDrawing52.vml"/><Relationship Id="rId6" Type="http://schemas.openxmlformats.org/officeDocument/2006/relationships/image" Target="../media/image12.emf"/><Relationship Id="rId5" Type="http://schemas.openxmlformats.org/officeDocument/2006/relationships/oleObject" Target="../embeddings/oleObject52.bin"/><Relationship Id="rId4"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vmlDrawing" Target="../drawings/vmlDrawing53.vml"/><Relationship Id="rId6" Type="http://schemas.openxmlformats.org/officeDocument/2006/relationships/image" Target="../media/image12.emf"/><Relationship Id="rId5" Type="http://schemas.openxmlformats.org/officeDocument/2006/relationships/oleObject" Target="../embeddings/oleObject53.bin"/><Relationship Id="rId4"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vmlDrawing" Target="../drawings/vmlDrawing54.vml"/><Relationship Id="rId6" Type="http://schemas.openxmlformats.org/officeDocument/2006/relationships/image" Target="../media/image12.emf"/><Relationship Id="rId5" Type="http://schemas.openxmlformats.org/officeDocument/2006/relationships/oleObject" Target="../embeddings/oleObject54.bin"/><Relationship Id="rId4"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vmlDrawing" Target="../drawings/vmlDrawing55.vml"/><Relationship Id="rId6" Type="http://schemas.openxmlformats.org/officeDocument/2006/relationships/image" Target="../media/image12.emf"/><Relationship Id="rId5" Type="http://schemas.openxmlformats.org/officeDocument/2006/relationships/oleObject" Target="../embeddings/oleObject55.bin"/><Relationship Id="rId4"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03.xml"/><Relationship Id="rId1" Type="http://schemas.openxmlformats.org/officeDocument/2006/relationships/vmlDrawing" Target="../drawings/vmlDrawing56.vml"/><Relationship Id="rId6" Type="http://schemas.openxmlformats.org/officeDocument/2006/relationships/image" Target="../media/image18.jpeg"/><Relationship Id="rId5" Type="http://schemas.openxmlformats.org/officeDocument/2006/relationships/image" Target="../media/image12.emf"/><Relationship Id="rId4" Type="http://schemas.openxmlformats.org/officeDocument/2006/relationships/oleObject" Target="../embeddings/oleObject56.bin"/></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vmlDrawing" Target="../drawings/vmlDrawing57.vml"/><Relationship Id="rId6" Type="http://schemas.openxmlformats.org/officeDocument/2006/relationships/image" Target="../media/image12.emf"/><Relationship Id="rId5" Type="http://schemas.openxmlformats.org/officeDocument/2006/relationships/oleObject" Target="../embeddings/oleObject57.bin"/><Relationship Id="rId4"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vmlDrawing" Target="../drawings/vmlDrawing58.vml"/><Relationship Id="rId6" Type="http://schemas.openxmlformats.org/officeDocument/2006/relationships/image" Target="../media/image11.emf"/><Relationship Id="rId5" Type="http://schemas.openxmlformats.org/officeDocument/2006/relationships/oleObject" Target="../embeddings/oleObject58.bin"/><Relationship Id="rId4"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08.xml"/><Relationship Id="rId1" Type="http://schemas.openxmlformats.org/officeDocument/2006/relationships/vmlDrawing" Target="../drawings/vmlDrawing59.vml"/><Relationship Id="rId5" Type="http://schemas.openxmlformats.org/officeDocument/2006/relationships/image" Target="../media/image11.emf"/><Relationship Id="rId4" Type="http://schemas.openxmlformats.org/officeDocument/2006/relationships/oleObject" Target="../embeddings/oleObject59.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09.xml"/><Relationship Id="rId1" Type="http://schemas.openxmlformats.org/officeDocument/2006/relationships/vmlDrawing" Target="../drawings/vmlDrawing60.vml"/><Relationship Id="rId5" Type="http://schemas.openxmlformats.org/officeDocument/2006/relationships/image" Target="../media/image11.emf"/><Relationship Id="rId4" Type="http://schemas.openxmlformats.org/officeDocument/2006/relationships/oleObject" Target="../embeddings/oleObject60.bin"/></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14.png"/><Relationship Id="rId2" Type="http://schemas.openxmlformats.org/officeDocument/2006/relationships/tags" Target="../tags/tag110.xml"/><Relationship Id="rId1" Type="http://schemas.openxmlformats.org/officeDocument/2006/relationships/vmlDrawing" Target="../drawings/vmlDrawing61.vml"/><Relationship Id="rId6" Type="http://schemas.openxmlformats.org/officeDocument/2006/relationships/image" Target="../media/image11.emf"/><Relationship Id="rId5" Type="http://schemas.openxmlformats.org/officeDocument/2006/relationships/oleObject" Target="../embeddings/oleObject61.bin"/><Relationship Id="rId4"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vmlDrawing" Target="../drawings/vmlDrawing62.vml"/><Relationship Id="rId6" Type="http://schemas.openxmlformats.org/officeDocument/2006/relationships/image" Target="../media/image11.emf"/><Relationship Id="rId5" Type="http://schemas.openxmlformats.org/officeDocument/2006/relationships/oleObject" Target="../embeddings/oleObject62.bin"/><Relationship Id="rId4"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14.xml"/><Relationship Id="rId1" Type="http://schemas.openxmlformats.org/officeDocument/2006/relationships/vmlDrawing" Target="../drawings/vmlDrawing63.vml"/><Relationship Id="rId5" Type="http://schemas.openxmlformats.org/officeDocument/2006/relationships/image" Target="../media/image11.emf"/><Relationship Id="rId4" Type="http://schemas.openxmlformats.org/officeDocument/2006/relationships/oleObject" Target="../embeddings/oleObject63.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15.xml"/><Relationship Id="rId1" Type="http://schemas.openxmlformats.org/officeDocument/2006/relationships/vmlDrawing" Target="../drawings/vmlDrawing64.vml"/><Relationship Id="rId5" Type="http://schemas.openxmlformats.org/officeDocument/2006/relationships/image" Target="../media/image11.emf"/><Relationship Id="rId4" Type="http://schemas.openxmlformats.org/officeDocument/2006/relationships/oleObject" Target="../embeddings/oleObject64.bin"/></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14.png"/><Relationship Id="rId2" Type="http://schemas.openxmlformats.org/officeDocument/2006/relationships/tags" Target="../tags/tag116.xml"/><Relationship Id="rId1" Type="http://schemas.openxmlformats.org/officeDocument/2006/relationships/vmlDrawing" Target="../drawings/vmlDrawing65.vml"/><Relationship Id="rId6" Type="http://schemas.openxmlformats.org/officeDocument/2006/relationships/image" Target="../media/image11.emf"/><Relationship Id="rId5" Type="http://schemas.openxmlformats.org/officeDocument/2006/relationships/oleObject" Target="../embeddings/oleObject65.bin"/><Relationship Id="rId4"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18.xml"/><Relationship Id="rId1" Type="http://schemas.openxmlformats.org/officeDocument/2006/relationships/vmlDrawing" Target="../drawings/vmlDrawing66.vml"/><Relationship Id="rId6" Type="http://schemas.openxmlformats.org/officeDocument/2006/relationships/image" Target="../media/image15.png"/><Relationship Id="rId5" Type="http://schemas.openxmlformats.org/officeDocument/2006/relationships/image" Target="../media/image11.emf"/><Relationship Id="rId4" Type="http://schemas.openxmlformats.org/officeDocument/2006/relationships/oleObject" Target="../embeddings/oleObject66.bin"/></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tags" Target="../tags/tag120.xml"/><Relationship Id="rId7" Type="http://schemas.openxmlformats.org/officeDocument/2006/relationships/image" Target="../media/image14.png"/><Relationship Id="rId2" Type="http://schemas.openxmlformats.org/officeDocument/2006/relationships/tags" Target="../tags/tag119.xml"/><Relationship Id="rId1" Type="http://schemas.openxmlformats.org/officeDocument/2006/relationships/vmlDrawing" Target="../drawings/vmlDrawing67.vml"/><Relationship Id="rId6" Type="http://schemas.openxmlformats.org/officeDocument/2006/relationships/image" Target="../media/image11.emf"/><Relationship Id="rId5" Type="http://schemas.openxmlformats.org/officeDocument/2006/relationships/oleObject" Target="../embeddings/oleObject67.bin"/><Relationship Id="rId4"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14.png"/><Relationship Id="rId2" Type="http://schemas.openxmlformats.org/officeDocument/2006/relationships/tags" Target="../tags/tag121.xml"/><Relationship Id="rId1" Type="http://schemas.openxmlformats.org/officeDocument/2006/relationships/vmlDrawing" Target="../drawings/vmlDrawing68.vml"/><Relationship Id="rId6" Type="http://schemas.openxmlformats.org/officeDocument/2006/relationships/image" Target="../media/image12.emf"/><Relationship Id="rId5" Type="http://schemas.openxmlformats.org/officeDocument/2006/relationships/oleObject" Target="../embeddings/oleObject68.bin"/><Relationship Id="rId4"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bin"/></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2.emf"/><Relationship Id="rId5" Type="http://schemas.openxmlformats.org/officeDocument/2006/relationships/oleObject" Target="../embeddings/oleObject3.bin"/><Relationship Id="rId4"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oleObject" Target="../embeddings/oleObject4.bin"/><Relationship Id="rId4"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oleObject" Target="../embeddings/oleObject5.bin"/><Relationship Id="rId4"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85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42748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370"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TextBox 4"/>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4" name="Date Placeholder 3"/>
          <p:cNvSpPr>
            <a:spLocks noGrp="1"/>
          </p:cNvSpPr>
          <p:nvPr>
            <p:ph type="dt" sz="half" idx="10"/>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4051">
                <a:solidFill>
                  <a:schemeClr val="bg1"/>
                </a:solidFill>
                <a:latin typeface="Calibri" panose="020F0502020204030204" pitchFamily="34" charset="0"/>
                <a:sym typeface="Calibri" panose="020F0502020204030204" pitchFamily="34" charset="0"/>
              </a:defRPr>
            </a:lvl1pPr>
          </a:lstStyle>
          <a:p>
            <a:r>
              <a:rPr lang="en-US" dirty="0"/>
              <a:t>Click to add big statement text</a:t>
            </a:r>
          </a:p>
        </p:txBody>
      </p:sp>
      <p:cxnSp>
        <p:nvCxnSpPr>
          <p:cNvPr id="148" name="Straight Connector 147"/>
          <p:cNvCxnSpPr/>
          <p:nvPr userDrawn="1"/>
        </p:nvCxnSpPr>
        <p:spPr bwMode="white">
          <a:xfrm>
            <a:off x="618899"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129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739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8" y="0"/>
            <a:ext cx="416951" cy="6858000"/>
          </a:xfrm>
          <a:prstGeom prst="rect">
            <a:avLst/>
          </a:prstGeom>
        </p:spPr>
      </p:pic>
      <p:sp>
        <p:nvSpPr>
          <p:cNvPr id="17" name="Date Placeholder 1"/>
          <p:cNvSpPr>
            <a:spLocks noGrp="1"/>
          </p:cNvSpPr>
          <p:nvPr>
            <p:ph type="dt" sz="half" idx="31"/>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20" name="TextBox 19"/>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26" name="Rectangle 25"/>
          <p:cNvSpPr/>
          <p:nvPr userDrawn="1"/>
        </p:nvSpPr>
        <p:spPr bwMode="white">
          <a:xfrm>
            <a:off x="3"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27" name="Title 4"/>
          <p:cNvSpPr>
            <a:spLocks noGrp="1"/>
          </p:cNvSpPr>
          <p:nvPr>
            <p:ph type="title" hasCustomPrompt="1"/>
          </p:nvPr>
        </p:nvSpPr>
        <p:spPr>
          <a:xfrm>
            <a:off x="630004" y="2681104"/>
            <a:ext cx="3127881" cy="1495795"/>
          </a:xfrm>
          <a:prstGeom prst="rect">
            <a:avLst/>
          </a:prstGeom>
        </p:spPr>
        <p:txBody>
          <a:bodyPr anchor="ctr">
            <a:noAutofit/>
          </a:bodyPr>
          <a:lstStyle>
            <a:lvl1pPr>
              <a:defRPr sz="2400">
                <a:solidFill>
                  <a:schemeClr val="tx2"/>
                </a:solidFill>
                <a:latin typeface="Calibri" panose="020F0502020204030204" pitchFamily="34" charset="0"/>
                <a:sym typeface="Calibri" panose="020F050202020403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2038232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841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10" y="0"/>
            <a:ext cx="416951" cy="6858000"/>
          </a:xfrm>
          <a:prstGeom prst="rect">
            <a:avLst/>
          </a:prstGeom>
        </p:spPr>
      </p:pic>
      <p:sp>
        <p:nvSpPr>
          <p:cNvPr id="13" name="Rectangle 12"/>
          <p:cNvSpPr/>
          <p:nvPr userDrawn="1"/>
        </p:nvSpPr>
        <p:spPr bwMode="white">
          <a:xfrm>
            <a:off x="3"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16" name="Date Placeholder 2"/>
          <p:cNvSpPr>
            <a:spLocks noGrp="1"/>
          </p:cNvSpPr>
          <p:nvPr>
            <p:ph type="dt" sz="half" idx="10"/>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17" name="TextBox 16"/>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23" name="Title 3"/>
          <p:cNvSpPr>
            <a:spLocks noGrp="1"/>
          </p:cNvSpPr>
          <p:nvPr>
            <p:ph type="title" hasCustomPrompt="1"/>
          </p:nvPr>
        </p:nvSpPr>
        <p:spPr>
          <a:xfrm>
            <a:off x="630000" y="622802"/>
            <a:ext cx="6256800" cy="353175"/>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1" b="0" i="0" u="none" kern="1200" spc="0">
                <a:solidFill>
                  <a:schemeClr val="tx2">
                    <a:lumMod val="100000"/>
                  </a:schemeClr>
                </a:solidFill>
                <a:latin typeface="Calibri" panose="020F0502020204030204" pitchFamily="34" charset="0"/>
                <a:sym typeface="Calibri" panose="020F0502020204030204" pitchFamily="34" charset="0"/>
              </a:defRPr>
            </a:lvl1pPr>
          </a:lstStyle>
          <a:p>
            <a:pPr lvl="0"/>
            <a:r>
              <a:rPr lang="en-US" dirty="0"/>
              <a:t>Click to add title</a:t>
            </a:r>
          </a:p>
        </p:txBody>
      </p:sp>
      <p:sp>
        <p:nvSpPr>
          <p:cNvPr id="11"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1570943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944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73" y="0"/>
            <a:ext cx="416951" cy="6858000"/>
          </a:xfrm>
          <a:prstGeom prst="rect">
            <a:avLst/>
          </a:prstGeom>
        </p:spPr>
      </p:pic>
      <p:sp>
        <p:nvSpPr>
          <p:cNvPr id="11" name="Title 4"/>
          <p:cNvSpPr>
            <a:spLocks noGrp="1"/>
          </p:cNvSpPr>
          <p:nvPr>
            <p:ph type="title" hasCustomPrompt="1"/>
          </p:nvPr>
        </p:nvSpPr>
        <p:spPr>
          <a:xfrm>
            <a:off x="630004" y="2681104"/>
            <a:ext cx="3127881" cy="1495795"/>
          </a:xfrm>
          <a:prstGeom prst="rect">
            <a:avLst/>
          </a:prstGeom>
        </p:spPr>
        <p:txBody>
          <a:bodyPr anchor="ctr">
            <a:noAutofit/>
          </a:bodyPr>
          <a:lstStyle>
            <a:lvl1pPr>
              <a:defRPr sz="2400">
                <a:solidFill>
                  <a:schemeClr val="bg1"/>
                </a:solidFill>
                <a:latin typeface="Calibri" panose="020F0502020204030204" pitchFamily="34" charset="0"/>
                <a:sym typeface="Calibri" panose="020F0502020204030204" pitchFamily="34" charset="0"/>
              </a:defRPr>
            </a:lvl1pPr>
          </a:lstStyle>
          <a:p>
            <a:r>
              <a:rPr lang="en-US" dirty="0"/>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12" name="Date Placeholder 1"/>
          <p:cNvSpPr>
            <a:spLocks noGrp="1"/>
          </p:cNvSpPr>
          <p:nvPr>
            <p:ph type="dt" sz="half" idx="29"/>
          </p:nvPr>
        </p:nvSpPr>
        <p:spPr>
          <a:xfrm>
            <a:off x="9677401" y="6443508"/>
            <a:ext cx="1482051" cy="115416"/>
          </a:xfrm>
          <a:prstGeom prst="rect">
            <a:avLst/>
          </a:prstGeom>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5" name="TextBox 14"/>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4"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823259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46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6"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sp>
        <p:nvSpPr>
          <p:cNvPr id="13" name="Picture Placeholder 18"/>
          <p:cNvSpPr>
            <a:spLocks noGrp="1"/>
          </p:cNvSpPr>
          <p:nvPr>
            <p:ph type="pic" sz="quarter" idx="14" hasCustomPrompt="1"/>
          </p:nvPr>
        </p:nvSpPr>
        <p:spPr>
          <a:xfrm>
            <a:off x="6092025" y="0"/>
            <a:ext cx="6099977" cy="6858000"/>
          </a:xfrm>
          <a:prstGeom prst="rect">
            <a:avLst/>
          </a:prstGeom>
          <a:noFill/>
        </p:spPr>
        <p:txBody>
          <a:bodyPr lIns="914400" tIns="914400" rIns="914400" bIns="914400"/>
          <a:lstStyle>
            <a:lvl1pPr algn="ctr">
              <a:defRPr sz="1351" baseline="0">
                <a:latin typeface="Calibri" panose="020F0502020204030204" pitchFamily="34" charset="0"/>
                <a:sym typeface="Calibri" panose="020F050202020403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3300">
                <a:solidFill>
                  <a:schemeClr val="bg1"/>
                </a:solidFill>
                <a:latin typeface="Calibri" panose="020F0502020204030204" pitchFamily="34" charset="0"/>
                <a:sym typeface="Calibri" panose="020F0502020204030204" pitchFamily="34" charset="0"/>
              </a:defRPr>
            </a:lvl1pPr>
          </a:lstStyle>
          <a:p>
            <a:r>
              <a:rPr lang="en-US" dirty="0"/>
              <a:t>Click to add title</a:t>
            </a:r>
          </a:p>
        </p:txBody>
      </p:sp>
      <p:sp>
        <p:nvSpPr>
          <p:cNvPr id="15" name="TextBox 14"/>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600" dirty="0">
              <a:solidFill>
                <a:srgbClr val="FFFFFF">
                  <a:lumMod val="50000"/>
                </a:srgbClr>
              </a:solidFill>
              <a:cs typeface="Calibri" panose="020F0502020204030204" pitchFamily="34" charset="0"/>
              <a:sym typeface="Calibri" panose="020F0502020204030204" pitchFamily="34" charset="0"/>
            </a:endParaRPr>
          </a:p>
        </p:txBody>
      </p:sp>
      <p:sp>
        <p:nvSpPr>
          <p:cNvPr id="16" name="Date Placeholder 2"/>
          <p:cNvSpPr>
            <a:spLocks noGrp="1"/>
          </p:cNvSpPr>
          <p:nvPr>
            <p:ph type="dt" sz="half" idx="15"/>
          </p:nvPr>
        </p:nvSpPr>
        <p:spPr>
          <a:xfrm>
            <a:off x="9677401" y="6443508"/>
            <a:ext cx="1482051" cy="115416"/>
          </a:xfrm>
          <a:prstGeom prst="rect">
            <a:avLst/>
          </a:prstGeom>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7"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3657285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1490"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52" y="0"/>
            <a:ext cx="416951" cy="6858000"/>
          </a:xfrm>
          <a:prstGeom prst="rect">
            <a:avLst/>
          </a:prstGeom>
        </p:spPr>
      </p:pic>
      <p:sp>
        <p:nvSpPr>
          <p:cNvPr id="10" name="Rectangle 9"/>
          <p:cNvSpPr/>
          <p:nvPr userDrawn="1"/>
        </p:nvSpPr>
        <p:spPr bwMode="gray">
          <a:xfrm>
            <a:off x="7819548"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11" name="Picture Placeholder 5"/>
          <p:cNvSpPr>
            <a:spLocks noGrp="1"/>
          </p:cNvSpPr>
          <p:nvPr>
            <p:ph type="pic" sz="quarter" idx="11" hasCustomPrompt="1"/>
          </p:nvPr>
        </p:nvSpPr>
        <p:spPr>
          <a:xfrm>
            <a:off x="7820029" y="0"/>
            <a:ext cx="4371975" cy="6858000"/>
          </a:xfrm>
          <a:prstGeom prst="rect">
            <a:avLst/>
          </a:prstGeom>
          <a:noFill/>
        </p:spPr>
        <p:txBody>
          <a:bodyPr lIns="182880" tIns="914400" rIns="182880" bIns="914400"/>
          <a:lstStyle>
            <a:lvl1pPr algn="ctr">
              <a:defRPr sz="1200">
                <a:solidFill>
                  <a:schemeClr val="tx1"/>
                </a:solidFill>
                <a:latin typeface="Calibri" panose="020F0502020204030204" pitchFamily="34" charset="0"/>
                <a:sym typeface="Calibri" panose="020F050202020403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1" y="6443508"/>
            <a:ext cx="1482051" cy="115416"/>
          </a:xfrm>
          <a:prstGeom prst="rect">
            <a:avLst/>
          </a:prstGeom>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4" name="Title 1"/>
          <p:cNvSpPr>
            <a:spLocks noGrp="1"/>
          </p:cNvSpPr>
          <p:nvPr>
            <p:ph type="title" hasCustomPrompt="1"/>
          </p:nvPr>
        </p:nvSpPr>
        <p:spPr bwMode="blackWhite">
          <a:xfrm>
            <a:off x="630000" y="1804651"/>
            <a:ext cx="6247552" cy="3286800"/>
          </a:xfrm>
          <a:prstGeom prst="rect">
            <a:avLst/>
          </a:prstGeom>
        </p:spPr>
        <p:txBody>
          <a:bodyPr anchor="ctr">
            <a:noAutofit/>
          </a:bodyPr>
          <a:lstStyle>
            <a:lvl1pPr>
              <a:defRPr sz="3300">
                <a:solidFill>
                  <a:schemeClr val="bg1"/>
                </a:solidFill>
                <a:latin typeface="Calibri" panose="020F0502020204030204" pitchFamily="34" charset="0"/>
                <a:sym typeface="Calibri" panose="020F0502020204030204" pitchFamily="34" charset="0"/>
              </a:defRPr>
            </a:lvl1pPr>
          </a:lstStyle>
          <a:p>
            <a:r>
              <a:rPr lang="en-US" dirty="0"/>
              <a:t>Click to edit title</a:t>
            </a:r>
          </a:p>
        </p:txBody>
      </p:sp>
      <p:sp>
        <p:nvSpPr>
          <p:cNvPr id="13" name="TextBox 12"/>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600" dirty="0">
              <a:solidFill>
                <a:srgbClr val="FFFFFF">
                  <a:lumMod val="50000"/>
                </a:srgbClr>
              </a:solidFill>
              <a:cs typeface="Calibri" panose="020F0502020204030204" pitchFamily="34" charset="0"/>
              <a:sym typeface="Calibri" panose="020F0502020204030204" pitchFamily="34" charset="0"/>
            </a:endParaRPr>
          </a:p>
        </p:txBody>
      </p:sp>
      <p:sp>
        <p:nvSpPr>
          <p:cNvPr id="16"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1854902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251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5"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7" y="3594369"/>
            <a:ext cx="1365251" cy="3382963"/>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914354">
              <a:lnSpc>
                <a:spcPct val="90000"/>
              </a:lnSpc>
              <a:spcAft>
                <a:spcPts val="751"/>
              </a:spcAft>
            </a:pPr>
            <a:endParaRPr lang="en-US" sz="900" dirty="0">
              <a:solidFill>
                <a:prstClr val="white"/>
              </a:solidFill>
              <a:cs typeface="Calibri" panose="020F0502020204030204" pitchFamily="34" charset="0"/>
              <a:sym typeface="Calibri" panose="020F0502020204030204" pitchFamily="34" charset="0"/>
            </a:endParaRPr>
          </a:p>
        </p:txBody>
      </p:sp>
      <p:sp>
        <p:nvSpPr>
          <p:cNvPr id="5" name="Date Placeholder 4"/>
          <p:cNvSpPr>
            <a:spLocks noGrp="1"/>
          </p:cNvSpPr>
          <p:nvPr>
            <p:ph type="dt" sz="half" idx="10"/>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12" name="TextBox 11"/>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17" name="Title 2"/>
          <p:cNvSpPr>
            <a:spLocks noGrp="1"/>
          </p:cNvSpPr>
          <p:nvPr>
            <p:ph type="title" hasCustomPrompt="1"/>
          </p:nvPr>
        </p:nvSpPr>
        <p:spPr>
          <a:xfrm>
            <a:off x="630003" y="2764207"/>
            <a:ext cx="2478639" cy="1314311"/>
          </a:xfrm>
          <a:prstGeom prst="rect">
            <a:avLst/>
          </a:prstGeom>
        </p:spPr>
        <p:txBody>
          <a:bodyPr anchor="ctr">
            <a:noAutofit/>
          </a:bodyPr>
          <a:lstStyle>
            <a:lvl1pPr>
              <a:defRPr sz="2400" baseline="0">
                <a:solidFill>
                  <a:schemeClr val="tx2"/>
                </a:solidFill>
                <a:latin typeface="Calibri" panose="020F0502020204030204" pitchFamily="34" charset="0"/>
                <a:sym typeface="Calibri" panose="020F0502020204030204" pitchFamily="34" charset="0"/>
              </a:defRPr>
            </a:lvl1pPr>
          </a:lstStyle>
          <a:p>
            <a:r>
              <a:rPr lang="en-US" dirty="0">
                <a:solidFill>
                  <a:schemeClr val="tx2"/>
                </a:solidFill>
              </a:rPr>
              <a:t>Click to add title</a:t>
            </a: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3102095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53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914354">
              <a:lnSpc>
                <a:spcPct val="90000"/>
              </a:lnSpc>
              <a:spcAft>
                <a:spcPts val="751"/>
              </a:spcAft>
            </a:pPr>
            <a:endParaRPr lang="en-US" sz="900" dirty="0">
              <a:solidFill>
                <a:prstClr val="white"/>
              </a:solidFill>
              <a:cs typeface="Calibri" panose="020F0502020204030204" pitchFamily="34" charset="0"/>
              <a:sym typeface="Calibri" panose="020F0502020204030204" pitchFamily="34" charset="0"/>
            </a:endParaRPr>
          </a:p>
        </p:txBody>
      </p:sp>
      <p:sp>
        <p:nvSpPr>
          <p:cNvPr id="3" name="Title 2"/>
          <p:cNvSpPr>
            <a:spLocks noGrp="1"/>
          </p:cNvSpPr>
          <p:nvPr>
            <p:ph type="title" hasCustomPrompt="1"/>
          </p:nvPr>
        </p:nvSpPr>
        <p:spPr>
          <a:xfrm>
            <a:off x="630003" y="2764207"/>
            <a:ext cx="2478639" cy="1314311"/>
          </a:xfrm>
        </p:spPr>
        <p:txBody>
          <a:bodyPr anchor="ctr" anchorCtr="0">
            <a:noAutofit/>
          </a:bodyPr>
          <a:lstStyle>
            <a:lvl1pPr>
              <a:defRPr sz="2400" baseline="0">
                <a:solidFill>
                  <a:srgbClr val="FFFFFF"/>
                </a:solidFill>
                <a:latin typeface="Calibri" panose="020F0502020204030204" pitchFamily="34" charset="0"/>
                <a:sym typeface="Calibri" panose="020F0502020204030204" pitchFamily="34" charset="0"/>
              </a:defRPr>
            </a:lvl1pPr>
          </a:lstStyle>
          <a:p>
            <a:r>
              <a:rPr lang="en-US" dirty="0"/>
              <a:t>Click to add title</a:t>
            </a:r>
          </a:p>
        </p:txBody>
      </p:sp>
      <p:pic>
        <p:nvPicPr>
          <p:cNvPr id="4" name="Picture 3"/>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41309" y="3402832"/>
            <a:ext cx="2694667" cy="3461745"/>
          </a:xfrm>
          <a:prstGeom prst="rect">
            <a:avLst/>
          </a:prstGeom>
        </p:spPr>
      </p:pic>
      <p:sp>
        <p:nvSpPr>
          <p:cNvPr id="13" name="Date Placeholder 3"/>
          <p:cNvSpPr>
            <a:spLocks noGrp="1"/>
          </p:cNvSpPr>
          <p:nvPr>
            <p:ph type="dt" sz="half" idx="2"/>
          </p:nvPr>
        </p:nvSpPr>
        <p:spPr>
          <a:xfrm>
            <a:off x="9677401" y="6443508"/>
            <a:ext cx="1482051" cy="115416"/>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7"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1765666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56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5" name="TextBox 4"/>
          <p:cNvSpPr txBox="1"/>
          <p:nvPr/>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600" dirty="0">
              <a:solidFill>
                <a:srgbClr val="FFFFFF"/>
              </a:solidFill>
              <a:cs typeface="Calibri" panose="020F0502020204030204" pitchFamily="34" charset="0"/>
              <a:sym typeface="Calibri" panose="020F0502020204030204" pitchFamily="34" charset="0"/>
            </a:endParaRPr>
          </a:p>
        </p:txBody>
      </p:sp>
      <p:sp>
        <p:nvSpPr>
          <p:cNvPr id="8" name="Date Placeholder 7"/>
          <p:cNvSpPr>
            <a:spLocks noGrp="1"/>
          </p:cNvSpPr>
          <p:nvPr>
            <p:ph type="dt" sz="half" idx="11"/>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pic>
        <p:nvPicPr>
          <p:cNvPr id="11"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33905" y="3395665"/>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prstClr val="white"/>
              </a:solidFill>
              <a:cs typeface="Calibri" panose="020F0502020204030204" pitchFamily="34" charset="0"/>
              <a:sym typeface="Calibri" panose="020F0502020204030204" pitchFamily="34" charset="0"/>
            </a:endParaRPr>
          </a:p>
        </p:txBody>
      </p:sp>
      <p:sp>
        <p:nvSpPr>
          <p:cNvPr id="14" name="Title 1"/>
          <p:cNvSpPr>
            <a:spLocks noGrp="1"/>
          </p:cNvSpPr>
          <p:nvPr>
            <p:ph type="title" hasCustomPrompt="1"/>
          </p:nvPr>
        </p:nvSpPr>
        <p:spPr>
          <a:xfrm>
            <a:off x="630001" y="1785600"/>
            <a:ext cx="4062235" cy="3286800"/>
          </a:xfrm>
          <a:prstGeom prst="rect">
            <a:avLst/>
          </a:prstGeom>
        </p:spPr>
        <p:txBody>
          <a:bodyPr anchor="ctr">
            <a:noAutofit/>
          </a:bodyPr>
          <a:lstStyle>
            <a:lvl1pPr>
              <a:defRPr sz="3300" b="0">
                <a:solidFill>
                  <a:schemeClr val="tx2"/>
                </a:solidFill>
                <a:latin typeface="Calibri" panose="020F0502020204030204" pitchFamily="34" charset="0"/>
                <a:sym typeface="Calibri" panose="020F050202020403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2716595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558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prstClr val="white"/>
              </a:solidFill>
              <a:cs typeface="Calibri" panose="020F0502020204030204" pitchFamily="34" charset="0"/>
              <a:sym typeface="Calibri" panose="020F0502020204030204" pitchFamily="34" charset="0"/>
            </a:endParaRPr>
          </a:p>
        </p:txBody>
      </p:sp>
      <p:sp>
        <p:nvSpPr>
          <p:cNvPr id="14" name="Title 1"/>
          <p:cNvSpPr>
            <a:spLocks noGrp="1"/>
          </p:cNvSpPr>
          <p:nvPr>
            <p:ph type="title" hasCustomPrompt="1"/>
          </p:nvPr>
        </p:nvSpPr>
        <p:spPr>
          <a:xfrm>
            <a:off x="630001" y="1785600"/>
            <a:ext cx="4062235" cy="3286800"/>
          </a:xfrm>
          <a:prstGeom prst="rect">
            <a:avLst/>
          </a:prstGeom>
        </p:spPr>
        <p:txBody>
          <a:bodyPr anchor="ctr">
            <a:noAutofit/>
          </a:bodyPr>
          <a:lstStyle>
            <a:lvl1pPr>
              <a:defRPr sz="3300" b="0">
                <a:solidFill>
                  <a:srgbClr val="FFFFFF"/>
                </a:solidFill>
                <a:latin typeface="Calibri" panose="020F0502020204030204" pitchFamily="34" charset="0"/>
                <a:sym typeface="Calibri" panose="020F0502020204030204" pitchFamily="34" charset="0"/>
              </a:defRPr>
            </a:lvl1pPr>
          </a:lstStyle>
          <a:p>
            <a:r>
              <a:rPr lang="en-US" dirty="0"/>
              <a:t>Click to add title</a:t>
            </a:r>
          </a:p>
        </p:txBody>
      </p:sp>
      <p:pic>
        <p:nvPicPr>
          <p:cNvPr id="20" name="Picture 19"/>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49481" y="3416302"/>
            <a:ext cx="2694667" cy="3441700"/>
          </a:xfrm>
          <a:prstGeom prst="rect">
            <a:avLst/>
          </a:prstGeom>
        </p:spPr>
      </p:pic>
      <p:sp>
        <p:nvSpPr>
          <p:cNvPr id="11" name="Date Placeholder 3"/>
          <p:cNvSpPr>
            <a:spLocks noGrp="1"/>
          </p:cNvSpPr>
          <p:nvPr>
            <p:ph type="dt" sz="half" idx="2"/>
          </p:nvPr>
        </p:nvSpPr>
        <p:spPr>
          <a:xfrm>
            <a:off x="9677401" y="6443508"/>
            <a:ext cx="1482051" cy="115416"/>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6" name="TextBox 15"/>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8"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956612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96789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6610"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8" name="Date Placeholder 7"/>
          <p:cNvSpPr>
            <a:spLocks noGrp="1"/>
          </p:cNvSpPr>
          <p:nvPr>
            <p:ph type="dt" sz="half" idx="16"/>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15" name="TextBox 14"/>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pic>
        <p:nvPicPr>
          <p:cNvPr id="13"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378757" y="3589605"/>
            <a:ext cx="1365251" cy="3382963"/>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prstClr val="white"/>
              </a:solidFill>
              <a:cs typeface="Calibri" panose="020F0502020204030204" pitchFamily="34" charset="0"/>
              <a:sym typeface="Calibri" panose="020F0502020204030204" pitchFamily="34" charset="0"/>
            </a:endParaRPr>
          </a:p>
        </p:txBody>
      </p:sp>
      <p:sp>
        <p:nvSpPr>
          <p:cNvPr id="16" name="Title 2"/>
          <p:cNvSpPr>
            <a:spLocks noGrp="1"/>
          </p:cNvSpPr>
          <p:nvPr>
            <p:ph type="title" hasCustomPrompt="1"/>
          </p:nvPr>
        </p:nvSpPr>
        <p:spPr>
          <a:xfrm>
            <a:off x="630003" y="622802"/>
            <a:ext cx="4673647" cy="353175"/>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1" b="0" i="0" u="none" kern="1200" spc="0">
                <a:solidFill>
                  <a:schemeClr val="tx2">
                    <a:lumMod val="100000"/>
                  </a:schemeClr>
                </a:solidFill>
                <a:latin typeface="Calibri" panose="020F0502020204030204" pitchFamily="34" charset="0"/>
                <a:sym typeface="Calibri" panose="020F0502020204030204" pitchFamily="34" charset="0"/>
              </a:defRPr>
            </a:lvl1pPr>
          </a:lstStyle>
          <a:p>
            <a:pPr lvl="0"/>
            <a:r>
              <a:rPr lang="en-US" dirty="0"/>
              <a:t>Click to add title</a:t>
            </a: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3309833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763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prstClr val="white"/>
              </a:solidFill>
              <a:cs typeface="Calibri" panose="020F0502020204030204" pitchFamily="34" charset="0"/>
              <a:sym typeface="Calibri" panose="020F0502020204030204" pitchFamily="34" charset="0"/>
            </a:endParaRPr>
          </a:p>
        </p:txBody>
      </p:sp>
      <p:sp>
        <p:nvSpPr>
          <p:cNvPr id="16" name="Title 2"/>
          <p:cNvSpPr>
            <a:spLocks noGrp="1"/>
          </p:cNvSpPr>
          <p:nvPr>
            <p:ph type="title" hasCustomPrompt="1"/>
          </p:nvPr>
        </p:nvSpPr>
        <p:spPr>
          <a:xfrm>
            <a:off x="630003" y="622802"/>
            <a:ext cx="4673647" cy="353175"/>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1" b="0" i="0" u="none" kern="1200" spc="0">
                <a:solidFill>
                  <a:srgbClr val="FFFFFF"/>
                </a:solidFill>
                <a:latin typeface="Calibri" panose="020F0502020204030204" pitchFamily="34" charset="0"/>
                <a:sym typeface="Calibri" panose="020F0502020204030204" pitchFamily="34" charset="0"/>
              </a:defRPr>
            </a:lvl1pPr>
          </a:lstStyle>
          <a:p>
            <a:pPr lvl="0"/>
            <a:r>
              <a:rPr lang="en-US" dirty="0"/>
              <a:t>Click to add title</a:t>
            </a:r>
          </a:p>
        </p:txBody>
      </p:sp>
      <p:pic>
        <p:nvPicPr>
          <p:cNvPr id="17" name="Picture 16"/>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28421" y="3407807"/>
            <a:ext cx="2694667" cy="3456551"/>
          </a:xfrm>
          <a:prstGeom prst="rect">
            <a:avLst/>
          </a:prstGeom>
        </p:spPr>
      </p:pic>
      <p:sp>
        <p:nvSpPr>
          <p:cNvPr id="12" name="Date Placeholder 3"/>
          <p:cNvSpPr>
            <a:spLocks noGrp="1"/>
          </p:cNvSpPr>
          <p:nvPr>
            <p:ph type="dt" sz="half" idx="2"/>
          </p:nvPr>
        </p:nvSpPr>
        <p:spPr>
          <a:xfrm>
            <a:off x="9677401" y="6443508"/>
            <a:ext cx="1482051" cy="115416"/>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3" name="TextBox 12"/>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2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3598129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865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41" y="3589605"/>
            <a:ext cx="1365251" cy="3382963"/>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sp>
        <p:nvSpPr>
          <p:cNvPr id="13" name="Date Placeholder 4"/>
          <p:cNvSpPr>
            <a:spLocks noGrp="1"/>
          </p:cNvSpPr>
          <p:nvPr>
            <p:ph type="dt" sz="half" idx="10"/>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15" name="TextBox 14"/>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11" name="Title 3"/>
          <p:cNvSpPr>
            <a:spLocks noGrp="1"/>
          </p:cNvSpPr>
          <p:nvPr>
            <p:ph type="title" hasCustomPrompt="1"/>
          </p:nvPr>
        </p:nvSpPr>
        <p:spPr>
          <a:xfrm>
            <a:off x="630000" y="622802"/>
            <a:ext cx="6256800" cy="353175"/>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1" b="0" i="0" u="none" kern="1200" spc="0">
                <a:solidFill>
                  <a:schemeClr val="tx2">
                    <a:lumMod val="100000"/>
                  </a:schemeClr>
                </a:solidFill>
                <a:latin typeface="Calibri" panose="020F0502020204030204" pitchFamily="34" charset="0"/>
                <a:sym typeface="Calibri" panose="020F0502020204030204" pitchFamily="34" charset="0"/>
              </a:defRPr>
            </a:lvl1pPr>
          </a:lstStyle>
          <a:p>
            <a:pPr lvl="0"/>
            <a:r>
              <a:rPr lang="en-US" dirty="0"/>
              <a:t>Click to add title</a:t>
            </a:r>
          </a:p>
        </p:txBody>
      </p:sp>
      <p:sp>
        <p:nvSpPr>
          <p:cNvPr id="14"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1223298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968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sp>
        <p:nvSpPr>
          <p:cNvPr id="11" name="Title 3"/>
          <p:cNvSpPr>
            <a:spLocks noGrp="1"/>
          </p:cNvSpPr>
          <p:nvPr>
            <p:ph type="title" hasCustomPrompt="1"/>
          </p:nvPr>
        </p:nvSpPr>
        <p:spPr>
          <a:xfrm>
            <a:off x="630000" y="622802"/>
            <a:ext cx="6256800" cy="353175"/>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1" b="0" i="0" u="none" kern="1200" spc="0">
                <a:solidFill>
                  <a:srgbClr val="FFFFFF"/>
                </a:solidFill>
                <a:latin typeface="Calibri" panose="020F0502020204030204" pitchFamily="34" charset="0"/>
                <a:sym typeface="Calibri" panose="020F050202020403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1" y="6443508"/>
            <a:ext cx="1482051" cy="115416"/>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8" name="TextBox 17"/>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2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pic>
        <p:nvPicPr>
          <p:cNvPr id="13" name="Picture 12"/>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24769" y="3407807"/>
            <a:ext cx="2694667" cy="3456551"/>
          </a:xfrm>
          <a:prstGeom prst="rect">
            <a:avLst/>
          </a:prstGeom>
        </p:spPr>
      </p:pic>
    </p:spTree>
    <p:extLst>
      <p:ext uri="{BB962C8B-B14F-4D97-AF65-F5344CB8AC3E}">
        <p14:creationId xmlns:p14="http://schemas.microsoft.com/office/powerpoint/2010/main" val="3604011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070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3" name="TextBox 2"/>
          <p:cNvSpPr txBox="1"/>
          <p:nvPr/>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4" name="Date Placeholder 3"/>
          <p:cNvSpPr>
            <a:spLocks noGrp="1"/>
          </p:cNvSpPr>
          <p:nvPr>
            <p:ph type="dt" sz="half" idx="10"/>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8" name="Title 1"/>
          <p:cNvSpPr>
            <a:spLocks noGrp="1"/>
          </p:cNvSpPr>
          <p:nvPr>
            <p:ph type="title" hasCustomPrompt="1"/>
          </p:nvPr>
        </p:nvSpPr>
        <p:spPr>
          <a:xfrm>
            <a:off x="630000" y="3826335"/>
            <a:ext cx="10933200" cy="1606551"/>
          </a:xfrm>
        </p:spPr>
        <p:txBody>
          <a:bodyPr anchor="b">
            <a:noAutofit/>
          </a:bodyPr>
          <a:lstStyle>
            <a:lvl1pPr marL="0" algn="l" defTabSz="685766" rtl="0" eaLnBrk="1" fontAlgn="auto" latinLnBrk="0" hangingPunct="1">
              <a:lnSpc>
                <a:spcPts val="4500"/>
              </a:lnSpc>
              <a:spcBef>
                <a:spcPts val="0"/>
              </a:spcBef>
              <a:spcAft>
                <a:spcPts val="0"/>
              </a:spcAft>
              <a:defRPr lang="en-US" sz="4051" kern="1200" baseline="0" dirty="0">
                <a:solidFill>
                  <a:schemeClr val="bg1"/>
                </a:solidFill>
                <a:latin typeface="Calibri" panose="020F0502020204030204" pitchFamily="34" charset="0"/>
                <a:ea typeface="+mn-ea"/>
                <a:cs typeface="Calibri" panose="020F0502020204030204" pitchFamily="34" charset="0"/>
                <a:sym typeface="Calibri" panose="020F050202020403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3019377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1730"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1" y="6443508"/>
            <a:ext cx="1482051" cy="115416"/>
          </a:xfrm>
          <a:prstGeom prst="rect">
            <a:avLst/>
          </a:prstGeom>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7" name="Title 1"/>
          <p:cNvSpPr>
            <a:spLocks noGrp="1"/>
          </p:cNvSpPr>
          <p:nvPr>
            <p:ph type="title" hasCustomPrompt="1"/>
          </p:nvPr>
        </p:nvSpPr>
        <p:spPr>
          <a:xfrm>
            <a:off x="630000" y="3826335"/>
            <a:ext cx="10933200" cy="1606551"/>
          </a:xfrm>
          <a:prstGeom prst="rect">
            <a:avLst/>
          </a:prstGeom>
        </p:spPr>
        <p:txBody>
          <a:bodyPr anchor="b">
            <a:noAutofit/>
          </a:bodyPr>
          <a:lstStyle>
            <a:lvl1pPr marL="0" algn="l" defTabSz="685766" rtl="0" eaLnBrk="1" fontAlgn="auto" latinLnBrk="0" hangingPunct="1">
              <a:lnSpc>
                <a:spcPts val="4500"/>
              </a:lnSpc>
              <a:spcBef>
                <a:spcPts val="0"/>
              </a:spcBef>
              <a:spcAft>
                <a:spcPts val="0"/>
              </a:spcAft>
              <a:defRPr lang="en-US" sz="4051" kern="1200" baseline="0" dirty="0">
                <a:solidFill>
                  <a:schemeClr val="accent4"/>
                </a:solidFill>
                <a:latin typeface="Calibri" panose="020F0502020204030204" pitchFamily="34" charset="0"/>
                <a:ea typeface="+mn-ea"/>
                <a:cs typeface="Calibri" panose="020F0502020204030204" pitchFamily="34" charset="0"/>
                <a:sym typeface="Calibri" panose="020F050202020403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3915493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2751"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3634" b="1258"/>
          <a:stretch/>
        </p:blipFill>
        <p:spPr>
          <a:xfrm rot="16200000" flipH="1">
            <a:off x="6797465" y="110968"/>
            <a:ext cx="769257" cy="10019821"/>
          </a:xfrm>
          <a:prstGeom prst="rect">
            <a:avLst/>
          </a:pr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68580" tIns="34291" rIns="68580" bIns="34291" numCol="1" anchor="t" anchorCtr="0" compatLnSpc="1">
            <a:prstTxWarp prst="textNoShape">
              <a:avLst/>
            </a:prstTxWarp>
            <a:noAutofit/>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6" name="TextBox 5"/>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39879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377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5" name="TextBox 4"/>
          <p:cNvSpPr txBox="1"/>
          <p:nvPr userDrawn="1"/>
        </p:nvSpPr>
        <p:spPr bwMode="white">
          <a:xfrm>
            <a:off x="11167872" y="6442744"/>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2" name="Date Placeholder 1"/>
          <p:cNvSpPr>
            <a:spLocks noGrp="1"/>
          </p:cNvSpPr>
          <p:nvPr>
            <p:ph type="dt" sz="half" idx="14"/>
          </p:nvPr>
        </p:nvSpPr>
        <p:spPr bwMode="white">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4" name="Title 3"/>
          <p:cNvSpPr>
            <a:spLocks noGrp="1"/>
          </p:cNvSpPr>
          <p:nvPr>
            <p:ph type="title" hasCustomPrompt="1"/>
          </p:nvPr>
        </p:nvSpPr>
        <p:spPr>
          <a:xfrm>
            <a:off x="630000" y="622802"/>
            <a:ext cx="10933200" cy="353175"/>
          </a:xfrm>
        </p:spPr>
        <p:txBody>
          <a:bodyPr/>
          <a:lstStyle>
            <a:lvl1pPr>
              <a:defRPr sz="2551">
                <a:solidFill>
                  <a:schemeClr val="bg1"/>
                </a:solidFill>
                <a:latin typeface="Calibri" panose="020F0502020204030204" pitchFamily="34" charset="0"/>
                <a:sym typeface="Calibri" panose="020F050202020403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2687695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480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5" name="Date Placeholder 4"/>
          <p:cNvSpPr>
            <a:spLocks noGrp="1"/>
          </p:cNvSpPr>
          <p:nvPr>
            <p:ph type="dt" sz="half" idx="12"/>
          </p:nvPr>
        </p:nvSpPr>
        <p:spPr>
          <a:xfrm>
            <a:off x="9677401" y="6443508"/>
            <a:ext cx="1482051" cy="115416"/>
          </a:xfrm>
          <a:prstGeom prst="rect">
            <a:avLst/>
          </a:prstGeom>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6"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3509320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582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TextBox 6"/>
          <p:cNvSpPr txBox="1"/>
          <p:nvPr userDrawn="1"/>
        </p:nvSpPr>
        <p:spPr bwMode="white">
          <a:xfrm>
            <a:off x="11167872" y="6442744"/>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2" name="Date Placeholder 1"/>
          <p:cNvSpPr>
            <a:spLocks noGrp="1"/>
          </p:cNvSpPr>
          <p:nvPr>
            <p:ph type="dt" sz="half" idx="12"/>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8"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2369520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47244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6847"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1"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630245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End">
    <p:bg>
      <p:bgPr>
        <a:gradFill rotWithShape="1">
          <a:gsLst>
            <a:gs pos="83000">
              <a:srgbClr val="429644"/>
            </a:gs>
            <a:gs pos="45000">
              <a:schemeClr val="bg1">
                <a:tint val="80000"/>
                <a:satMod val="300000"/>
              </a:schemeClr>
            </a:gs>
            <a:gs pos="100000">
              <a:srgbClr val="00539B"/>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7871"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3074" name="Picture 2" descr="Image result for provide st. joseph health logo"/>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8176" y="2526796"/>
            <a:ext cx="8000037" cy="180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12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889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4354">
                <a:defRPr/>
              </a:pPr>
              <a:endParaRPr lang="en-US" sz="1351" dirty="0">
                <a:solidFill>
                  <a:srgbClr val="575757"/>
                </a:solidFill>
                <a:cs typeface="Calibri" panose="020F0502020204030204" pitchFamily="34" charset="0"/>
                <a:sym typeface="Calibri" panose="020F050202020403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sp>
          <p:nvSpPr>
            <p:cNvPr id="60" name="Footnote example"/>
            <p:cNvSpPr txBox="1"/>
            <p:nvPr/>
          </p:nvSpPr>
          <p:spPr>
            <a:xfrm>
              <a:off x="630000" y="6247932"/>
              <a:ext cx="9030915" cy="312008"/>
            </a:xfrm>
            <a:prstGeom prst="rect">
              <a:avLst/>
            </a:prstGeom>
            <a:noFill/>
          </p:spPr>
          <p:txBody>
            <a:bodyPr wrap="square" lIns="0" tIns="0" rIns="0" bIns="0" rtlCol="0" anchor="b">
              <a:spAutoFit/>
            </a:bodyPr>
            <a:lstStyle/>
            <a:p>
              <a:pPr defTabSz="914354">
                <a:lnSpc>
                  <a:spcPct val="90000"/>
                </a:lnSpc>
                <a:defRPr/>
              </a:pPr>
              <a:r>
                <a:rPr lang="en-US" sz="751" dirty="0">
                  <a:solidFill>
                    <a:srgbClr val="FFFFFF">
                      <a:lumMod val="50000"/>
                    </a:srgbClr>
                  </a:solidFill>
                  <a:cs typeface="Calibri" panose="020F0502020204030204" pitchFamily="34" charset="0"/>
                  <a:sym typeface="Calibri" panose="020F0502020204030204" pitchFamily="34" charset="0"/>
                </a:rPr>
                <a:t>1. </a:t>
              </a:r>
              <a:r>
                <a:rPr lang="en-US" sz="751" dirty="0" err="1">
                  <a:solidFill>
                    <a:srgbClr val="FFFFFF">
                      <a:lumMod val="50000"/>
                    </a:srgbClr>
                  </a:solidFill>
                  <a:cs typeface="Calibri" panose="020F0502020204030204" pitchFamily="34" charset="0"/>
                  <a:sym typeface="Calibri" panose="020F0502020204030204" pitchFamily="34" charset="0"/>
                </a:rPr>
                <a:t>xxxx</a:t>
              </a:r>
              <a:r>
                <a:rPr lang="en-US" sz="751" dirty="0">
                  <a:solidFill>
                    <a:srgbClr val="FFFFFF">
                      <a:lumMod val="50000"/>
                    </a:srgbClr>
                  </a:solidFill>
                  <a:cs typeface="Calibri" panose="020F0502020204030204" pitchFamily="34" charset="0"/>
                  <a:sym typeface="Calibri" panose="020F0502020204030204" pitchFamily="34" charset="0"/>
                </a:rPr>
                <a:t>  2. </a:t>
              </a:r>
              <a:r>
                <a:rPr lang="en-US" sz="751" dirty="0" err="1">
                  <a:solidFill>
                    <a:srgbClr val="FFFFFF">
                      <a:lumMod val="50000"/>
                    </a:srgbClr>
                  </a:solidFill>
                  <a:cs typeface="Calibri" panose="020F0502020204030204" pitchFamily="34" charset="0"/>
                  <a:sym typeface="Calibri" panose="020F0502020204030204" pitchFamily="34" charset="0"/>
                </a:rPr>
                <a:t>xxxx</a:t>
              </a:r>
              <a:r>
                <a:rPr lang="en-US" sz="751" dirty="0">
                  <a:solidFill>
                    <a:srgbClr val="FFFFFF">
                      <a:lumMod val="50000"/>
                    </a:srgbClr>
                  </a:solidFill>
                  <a:cs typeface="Calibri" panose="020F0502020204030204" pitchFamily="34" charset="0"/>
                  <a:sym typeface="Calibri" panose="020F0502020204030204" pitchFamily="34" charset="0"/>
                </a:rPr>
                <a:t>  3. List footnotes in numerical order. Footnote numbers are not bracketed. Use 10pt font</a:t>
              </a:r>
            </a:p>
            <a:p>
              <a:pPr defTabSz="914354">
                <a:lnSpc>
                  <a:spcPct val="90000"/>
                </a:lnSpc>
                <a:defRPr/>
              </a:pPr>
              <a:r>
                <a:rPr lang="en-US" sz="751" dirty="0">
                  <a:solidFill>
                    <a:srgbClr val="FFFFFF">
                      <a:lumMod val="50000"/>
                    </a:srgbClr>
                  </a:solidFill>
                  <a:cs typeface="Calibri" panose="020F0502020204030204" pitchFamily="34" charset="0"/>
                  <a:sym typeface="Calibri" panose="020F0502020204030204" pitchFamily="34" charset="0"/>
                </a:rPr>
                <a:t>Note: Do not put a period at the end of the note or the source</a:t>
              </a:r>
            </a:p>
            <a:p>
              <a:pPr defTabSz="914354">
                <a:lnSpc>
                  <a:spcPct val="90000"/>
                </a:lnSpc>
                <a:defRPr/>
              </a:pPr>
              <a:r>
                <a:rPr lang="en-US" sz="751" dirty="0">
                  <a:solidFill>
                    <a:srgbClr val="FFFFFF">
                      <a:lumMod val="50000"/>
                    </a:srgbClr>
                  </a:solidFill>
                  <a:cs typeface="Calibri" panose="020F0502020204030204" pitchFamily="34" charset="0"/>
                  <a:sym typeface="Calibri" panose="020F050202020403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55"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883504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9919"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8" name="Picture 7" descr="colorStJo&amp;ProvLogo.png"/>
          <p:cNvPicPr>
            <a:picLocks noChangeAspect="1"/>
          </p:cNvPicPr>
          <p:nvPr userDrawn="1"/>
        </p:nvPicPr>
        <p:blipFill>
          <a:blip r:embed="rId6" cstate="print">
            <a:extLst>
              <a:ext uri="{28A0092B-C50C-407E-A947-70E740481C1C}">
                <a14:useLocalDpi xmlns:a14="http://schemas.microsoft.com/office/drawing/2010/main" val="0"/>
              </a:ext>
            </a:extLst>
          </a:blip>
          <a:srcRect l="9271" t="13723" r="10120" b="12901"/>
          <a:stretch>
            <a:fillRect/>
          </a:stretch>
        </p:blipFill>
        <p:spPr>
          <a:xfrm>
            <a:off x="9275985" y="397117"/>
            <a:ext cx="2318031" cy="552121"/>
          </a:xfrm>
          <a:prstGeom prst="rect">
            <a:avLst/>
          </a:prstGeom>
        </p:spPr>
      </p:pic>
      <p:sp>
        <p:nvSpPr>
          <p:cNvPr id="9" name="Rectangle 8"/>
          <p:cNvSpPr/>
          <p:nvPr userDrawn="1"/>
        </p:nvSpPr>
        <p:spPr>
          <a:xfrm>
            <a:off x="0" y="3170371"/>
            <a:ext cx="12192000" cy="17085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sz="1351" dirty="0">
              <a:solidFill>
                <a:prstClr val="white"/>
              </a:solidFill>
              <a:cs typeface="Calibri" panose="020F0502020204030204" pitchFamily="34" charset="0"/>
              <a:sym typeface="Calibri" panose="020F0502020204030204" pitchFamily="34" charset="0"/>
            </a:endParaRPr>
          </a:p>
        </p:txBody>
      </p:sp>
      <p:sp>
        <p:nvSpPr>
          <p:cNvPr id="10" name="Text Placeholder 11"/>
          <p:cNvSpPr>
            <a:spLocks noGrp="1"/>
          </p:cNvSpPr>
          <p:nvPr>
            <p:ph type="body" sz="quarter" idx="10" hasCustomPrompt="1"/>
          </p:nvPr>
        </p:nvSpPr>
        <p:spPr>
          <a:xfrm>
            <a:off x="478973" y="3377398"/>
            <a:ext cx="7567747" cy="1294447"/>
          </a:xfrm>
        </p:spPr>
        <p:txBody>
          <a:bodyPr lIns="91440" tIns="45720" rIns="91440" bIns="45720" anchor="ctr" anchorCtr="0"/>
          <a:lstStyle>
            <a:lvl1pPr>
              <a:defRPr sz="2251" b="1" baseline="0">
                <a:solidFill>
                  <a:schemeClr val="bg1"/>
                </a:solidFill>
                <a:latin typeface="Calibri" panose="020F0502020204030204" pitchFamily="34" charset="0"/>
                <a:cs typeface="Calibri" panose="020F0502020204030204" pitchFamily="34" charset="0"/>
                <a:sym typeface="Calibri" panose="020F0502020204030204" pitchFamily="34" charset="0"/>
              </a:defRPr>
            </a:lvl1pPr>
            <a:lvl5pPr>
              <a:defRPr/>
            </a:lvl5pPr>
          </a:lstStyle>
          <a:p>
            <a:pPr lvl="0"/>
            <a:r>
              <a:rPr lang="en-US" dirty="0"/>
              <a:t>Title in Title Case (Calibri Bold 30pt)</a:t>
            </a:r>
          </a:p>
        </p:txBody>
      </p:sp>
      <p:sp>
        <p:nvSpPr>
          <p:cNvPr id="11" name="Rectangle 10"/>
          <p:cNvSpPr/>
          <p:nvPr userDrawn="1"/>
        </p:nvSpPr>
        <p:spPr>
          <a:xfrm>
            <a:off x="0" y="4878873"/>
            <a:ext cx="12192000" cy="189833"/>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sz="1351" dirty="0">
              <a:solidFill>
                <a:prstClr val="white"/>
              </a:solidFill>
              <a:cs typeface="Calibri" panose="020F0502020204030204" pitchFamily="34" charset="0"/>
              <a:sym typeface="Calibri" panose="020F0502020204030204" pitchFamily="34" charset="0"/>
            </a:endParaRPr>
          </a:p>
        </p:txBody>
      </p:sp>
      <p:sp>
        <p:nvSpPr>
          <p:cNvPr id="12" name="Text Placeholder 13"/>
          <p:cNvSpPr>
            <a:spLocks noGrp="1"/>
          </p:cNvSpPr>
          <p:nvPr>
            <p:ph type="body" sz="quarter" idx="11" hasCustomPrompt="1"/>
          </p:nvPr>
        </p:nvSpPr>
        <p:spPr>
          <a:xfrm>
            <a:off x="478976" y="5740907"/>
            <a:ext cx="3378923" cy="372399"/>
          </a:xfrm>
        </p:spPr>
        <p:txBody>
          <a:bodyPr lIns="45720" tIns="45720" rIns="45720" bIns="45720" anchor="ctr" anchorCtr="0"/>
          <a:lstStyle>
            <a:lvl1pPr>
              <a:defRPr sz="1500" b="0" baseline="0">
                <a:solidFill>
                  <a:schemeClr val="tx2"/>
                </a:solidFill>
                <a:latin typeface="Calibri" panose="020F0502020204030204" pitchFamily="34" charset="0"/>
                <a:cs typeface="Calibri" panose="020F0502020204030204" pitchFamily="34" charset="0"/>
                <a:sym typeface="Calibri" panose="020F0502020204030204" pitchFamily="34" charset="0"/>
              </a:defRPr>
            </a:lvl1pPr>
          </a:lstStyle>
          <a:p>
            <a:pPr lvl="0"/>
            <a:r>
              <a:rPr lang="en-US" dirty="0"/>
              <a:t>Date (Calibri 20pt)</a:t>
            </a:r>
          </a:p>
        </p:txBody>
      </p:sp>
    </p:spTree>
    <p:extLst>
      <p:ext uri="{BB962C8B-B14F-4D97-AF65-F5344CB8AC3E}">
        <p14:creationId xmlns:p14="http://schemas.microsoft.com/office/powerpoint/2010/main" val="443314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094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8" name="Title 7"/>
          <p:cNvSpPr>
            <a:spLocks noGrp="1"/>
          </p:cNvSpPr>
          <p:nvPr>
            <p:ph type="title" hasCustomPrompt="1"/>
          </p:nvPr>
        </p:nvSpPr>
        <p:spPr>
          <a:xfrm>
            <a:off x="630003" y="622801"/>
            <a:ext cx="10933351" cy="249299"/>
          </a:xfrm>
        </p:spPr>
        <p:txBody>
          <a:bodyPr/>
          <a:lstStyle>
            <a:lvl1pPr>
              <a:defRPr>
                <a:latin typeface="Calibri" panose="020F0502020204030204" pitchFamily="34" charset="0"/>
                <a:sym typeface="Calibri" panose="020F050202020403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6043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1970"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914354">
              <a:lnSpc>
                <a:spcPct val="90000"/>
              </a:lnSpc>
              <a:spcAft>
                <a:spcPts val="751"/>
              </a:spcAft>
            </a:pPr>
            <a:endParaRPr lang="en-US" sz="900">
              <a:solidFill>
                <a:srgbClr val="FFFFFF"/>
              </a:solidFill>
              <a:cs typeface="Calibri" panose="020F0502020204030204" pitchFamily="34" charset="0"/>
              <a:sym typeface="Calibri" panose="020F0502020204030204" pitchFamily="34" charset="0"/>
            </a:endParaRPr>
          </a:p>
        </p:txBody>
      </p:sp>
      <p:sp>
        <p:nvSpPr>
          <p:cNvPr id="8" name="Subtitle 2"/>
          <p:cNvSpPr>
            <a:spLocks noGrp="1"/>
          </p:cNvSpPr>
          <p:nvPr>
            <p:ph type="subTitle" idx="13" hasCustomPrompt="1"/>
          </p:nvPr>
        </p:nvSpPr>
        <p:spPr>
          <a:xfrm>
            <a:off x="630000" y="2158991"/>
            <a:ext cx="3744000" cy="541687"/>
          </a:xfrm>
          <a:prstGeom prst="rect">
            <a:avLst/>
          </a:prstGeom>
        </p:spPr>
        <p:txBody>
          <a:bodyPr>
            <a:noAutofit/>
          </a:bodyPr>
          <a:lstStyle>
            <a:lvl1pPr marL="0" indent="0" algn="l">
              <a:buNone/>
              <a:defRPr sz="1200">
                <a:solidFill>
                  <a:schemeClr val="tx2"/>
                </a:solidFill>
                <a:latin typeface="Calibri" panose="020F0502020204030204" pitchFamily="34" charset="0"/>
                <a:sym typeface="Calibri" panose="020F0502020204030204" pitchFamily="34" charset="0"/>
              </a:defRPr>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dirty="0"/>
              <a:t>Click to add subtitle</a:t>
            </a:r>
          </a:p>
        </p:txBody>
      </p:sp>
      <p:sp>
        <p:nvSpPr>
          <p:cNvPr id="9" name="Title 4"/>
          <p:cNvSpPr>
            <a:spLocks noGrp="1"/>
          </p:cNvSpPr>
          <p:nvPr>
            <p:ph type="title" hasCustomPrompt="1"/>
          </p:nvPr>
        </p:nvSpPr>
        <p:spPr>
          <a:xfrm>
            <a:off x="630000" y="1227051"/>
            <a:ext cx="3744000" cy="664797"/>
          </a:xfrm>
        </p:spPr>
        <p:txBody>
          <a:bodyPr anchor="t">
            <a:noAutofit/>
          </a:bodyPr>
          <a:lstStyle>
            <a:lvl1pPr>
              <a:defRPr sz="1800">
                <a:solidFill>
                  <a:schemeClr val="tx2"/>
                </a:solidFill>
                <a:latin typeface="Calibri" panose="020F0502020204030204" pitchFamily="34" charset="0"/>
                <a:sym typeface="Calibri" panose="020F050202020403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39920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299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8" name="Title 1"/>
          <p:cNvSpPr>
            <a:spLocks noGrp="1"/>
          </p:cNvSpPr>
          <p:nvPr>
            <p:ph type="title" hasCustomPrompt="1"/>
          </p:nvPr>
        </p:nvSpPr>
        <p:spPr bwMode="blackWhite">
          <a:xfrm>
            <a:off x="1284744" y="2668041"/>
            <a:ext cx="9620491"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685766" rtl="0" eaLnBrk="1" fontAlgn="auto" latinLnBrk="0" hangingPunct="1">
              <a:lnSpc>
                <a:spcPts val="4500"/>
              </a:lnSpc>
              <a:spcBef>
                <a:spcPts val="0"/>
              </a:spcBef>
              <a:spcAft>
                <a:spcPts val="0"/>
              </a:spcAft>
              <a:defRPr lang="en-US" sz="4051" kern="1200" baseline="0" dirty="0">
                <a:solidFill>
                  <a:schemeClr val="tx2"/>
                </a:solidFill>
                <a:latin typeface="Calibri" panose="020F0502020204030204" pitchFamily="34" charset="0"/>
                <a:ea typeface="+mn-ea"/>
                <a:cs typeface="Calibri" panose="020F0502020204030204" pitchFamily="34" charset="0"/>
                <a:sym typeface="Calibri" panose="020F0502020204030204" pitchFamily="34" charset="0"/>
              </a:defRPr>
            </a:lvl1pPr>
          </a:lstStyle>
          <a:p>
            <a:r>
              <a:rPr lang="en-US" dirty="0"/>
              <a:t>Click to add section title</a:t>
            </a:r>
          </a:p>
        </p:txBody>
      </p:sp>
      <p:sp>
        <p:nvSpPr>
          <p:cNvPr id="11" name="Rectangle 10"/>
          <p:cNvSpPr/>
          <p:nvPr userDrawn="1"/>
        </p:nvSpPr>
        <p:spPr bwMode="white">
          <a:xfrm>
            <a:off x="1280697" y="1424085"/>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a:solidFill>
                <a:srgbClr val="FFFFFF"/>
              </a:solidFill>
              <a:cs typeface="Calibri" panose="020F0502020204030204" pitchFamily="34" charset="0"/>
              <a:sym typeface="Calibri" panose="020F0502020204030204" pitchFamily="34" charset="0"/>
            </a:endParaRP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379085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4018"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4051">
                <a:solidFill>
                  <a:schemeClr val="tx2"/>
                </a:solidFill>
                <a:latin typeface="Calibri" panose="020F0502020204030204" pitchFamily="34" charset="0"/>
                <a:sym typeface="Calibri" panose="020F0502020204030204" pitchFamily="34" charset="0"/>
              </a:defRPr>
            </a:lvl1pPr>
          </a:lstStyle>
          <a:p>
            <a:r>
              <a:rPr lang="en-US" dirty="0"/>
              <a:t>Click to add section title</a:t>
            </a:r>
          </a:p>
        </p:txBody>
      </p:sp>
      <p:cxnSp>
        <p:nvCxnSpPr>
          <p:cNvPr id="10" name="Straight Connector 9"/>
          <p:cNvCxnSpPr/>
          <p:nvPr userDrawn="1"/>
        </p:nvCxnSpPr>
        <p:spPr bwMode="white">
          <a:xfrm>
            <a:off x="630001"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489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504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8" y="0"/>
            <a:ext cx="416951" cy="6858000"/>
          </a:xfrm>
          <a:prstGeom prst="rect">
            <a:avLst/>
          </a:prstGeom>
        </p:spPr>
      </p:pic>
      <p:sp>
        <p:nvSpPr>
          <p:cNvPr id="18" name="Date Placeholder 1"/>
          <p:cNvSpPr>
            <a:spLocks noGrp="1"/>
          </p:cNvSpPr>
          <p:nvPr>
            <p:ph type="dt" sz="half" idx="31"/>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20" name="TextBox 19"/>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a:solidFill>
                <a:srgbClr val="FFFFFF"/>
              </a:solidFill>
              <a:cs typeface="Calibri" panose="020F0502020204030204" pitchFamily="34" charset="0"/>
              <a:sym typeface="Calibri" panose="020F0502020204030204" pitchFamily="34" charset="0"/>
            </a:endParaRPr>
          </a:p>
        </p:txBody>
      </p:sp>
      <p:sp>
        <p:nvSpPr>
          <p:cNvPr id="24" name="Rectangle 23"/>
          <p:cNvSpPr/>
          <p:nvPr userDrawn="1"/>
        </p:nvSpPr>
        <p:spPr bwMode="white">
          <a:xfrm>
            <a:off x="3"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a:solidFill>
                <a:srgbClr val="FFFFFF"/>
              </a:solidFill>
              <a:cs typeface="Calibri" panose="020F0502020204030204" pitchFamily="34" charset="0"/>
              <a:sym typeface="Calibri" panose="020F0502020204030204" pitchFamily="34" charset="0"/>
            </a:endParaRPr>
          </a:p>
        </p:txBody>
      </p:sp>
      <p:sp>
        <p:nvSpPr>
          <p:cNvPr id="25" name="Title 4"/>
          <p:cNvSpPr>
            <a:spLocks noGrp="1"/>
          </p:cNvSpPr>
          <p:nvPr>
            <p:ph type="title" hasCustomPrompt="1"/>
          </p:nvPr>
        </p:nvSpPr>
        <p:spPr>
          <a:xfrm>
            <a:off x="630004" y="2681104"/>
            <a:ext cx="3127881" cy="1495795"/>
          </a:xfrm>
          <a:prstGeom prst="rect">
            <a:avLst/>
          </a:prstGeom>
        </p:spPr>
        <p:txBody>
          <a:bodyPr anchor="ctr">
            <a:noAutofit/>
          </a:bodyPr>
          <a:lstStyle>
            <a:lvl1pPr>
              <a:defRPr sz="1800">
                <a:solidFill>
                  <a:schemeClr val="tx2"/>
                </a:solidFill>
                <a:latin typeface="Calibri" panose="020F0502020204030204" pitchFamily="34" charset="0"/>
                <a:sym typeface="Calibri" panose="020F050202020403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87181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606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10" y="0"/>
            <a:ext cx="416951" cy="6858000"/>
          </a:xfrm>
          <a:prstGeom prst="rect">
            <a:avLst/>
          </a:prstGeom>
        </p:spPr>
      </p:pic>
      <p:sp>
        <p:nvSpPr>
          <p:cNvPr id="14" name="Rectangle 13"/>
          <p:cNvSpPr/>
          <p:nvPr userDrawn="1"/>
        </p:nvSpPr>
        <p:spPr bwMode="white">
          <a:xfrm>
            <a:off x="3"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a:solidFill>
                <a:srgbClr val="FFFFFF"/>
              </a:solidFill>
              <a:cs typeface="Calibri" panose="020F0502020204030204" pitchFamily="34" charset="0"/>
              <a:sym typeface="Calibri" panose="020F0502020204030204" pitchFamily="34" charset="0"/>
            </a:endParaRPr>
          </a:p>
        </p:txBody>
      </p:sp>
      <p:sp>
        <p:nvSpPr>
          <p:cNvPr id="18" name="Date Placeholder 2"/>
          <p:cNvSpPr>
            <a:spLocks noGrp="1"/>
          </p:cNvSpPr>
          <p:nvPr>
            <p:ph type="dt" sz="half" idx="10"/>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19" name="TextBox 18"/>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2" name="Title 1"/>
          <p:cNvSpPr>
            <a:spLocks noGrp="1"/>
          </p:cNvSpPr>
          <p:nvPr>
            <p:ph type="title" hasCustomPrompt="1"/>
          </p:nvPr>
        </p:nvSpPr>
        <p:spPr>
          <a:xfrm>
            <a:off x="630004" y="622801"/>
            <a:ext cx="6276529" cy="249299"/>
          </a:xfrm>
          <a:prstGeom prst="rect">
            <a:avLst/>
          </a:prstGeom>
        </p:spPr>
        <p:txBody>
          <a:bodyPr/>
          <a:lstStyle>
            <a:lvl1pPr>
              <a:defRPr>
                <a:latin typeface="Calibri" panose="020F0502020204030204" pitchFamily="34" charset="0"/>
                <a:sym typeface="Calibri" panose="020F050202020403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346571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198978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7090"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50"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a:solidFill>
                <a:srgbClr val="FFFFFF"/>
              </a:solidFill>
              <a:cs typeface="Calibri" panose="020F0502020204030204" pitchFamily="34" charset="0"/>
              <a:sym typeface="Calibri" panose="020F0502020204030204" pitchFamily="34" charset="0"/>
            </a:endParaRPr>
          </a:p>
        </p:txBody>
      </p:sp>
      <p:sp>
        <p:nvSpPr>
          <p:cNvPr id="13" name="Date Placeholder 4"/>
          <p:cNvSpPr>
            <a:spLocks noGrp="1"/>
          </p:cNvSpPr>
          <p:nvPr>
            <p:ph type="dt" sz="half" idx="10"/>
          </p:nvPr>
        </p:nvSpPr>
        <p:spPr>
          <a:xfrm>
            <a:off x="9677401" y="6443508"/>
            <a:ext cx="1482051" cy="115416"/>
          </a:xfr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15" name="TextBox 14"/>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a:solidFill>
                <a:srgbClr val="FFFFFF"/>
              </a:solidFill>
              <a:cs typeface="Calibri" panose="020F0502020204030204" pitchFamily="34" charset="0"/>
              <a:sym typeface="Calibri" panose="020F0502020204030204" pitchFamily="34" charset="0"/>
            </a:endParaRPr>
          </a:p>
        </p:txBody>
      </p:sp>
      <p:sp>
        <p:nvSpPr>
          <p:cNvPr id="2" name="Title 1"/>
          <p:cNvSpPr>
            <a:spLocks noGrp="1"/>
          </p:cNvSpPr>
          <p:nvPr>
            <p:ph type="title" hasCustomPrompt="1"/>
          </p:nvPr>
        </p:nvSpPr>
        <p:spPr>
          <a:xfrm>
            <a:off x="630000" y="622801"/>
            <a:ext cx="8101584" cy="249299"/>
          </a:xfrm>
          <a:prstGeom prst="rect">
            <a:avLst/>
          </a:prstGeom>
        </p:spPr>
        <p:txBody>
          <a:bodyPr/>
          <a:lstStyle>
            <a:lvl1pPr>
              <a:defRPr>
                <a:latin typeface="Calibri" panose="020F0502020204030204" pitchFamily="34" charset="0"/>
                <a:sym typeface="Calibri" panose="020F050202020403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1392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811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73" y="0"/>
            <a:ext cx="416951" cy="6858000"/>
          </a:xfrm>
          <a:prstGeom prst="rect">
            <a:avLst/>
          </a:prstGeom>
        </p:spPr>
      </p:pic>
      <p:sp>
        <p:nvSpPr>
          <p:cNvPr id="24" name="Title 4"/>
          <p:cNvSpPr>
            <a:spLocks noGrp="1"/>
          </p:cNvSpPr>
          <p:nvPr>
            <p:ph type="title" hasCustomPrompt="1"/>
          </p:nvPr>
        </p:nvSpPr>
        <p:spPr>
          <a:xfrm>
            <a:off x="630004" y="2681104"/>
            <a:ext cx="3127881" cy="1495795"/>
          </a:xfrm>
          <a:prstGeom prst="rect">
            <a:avLst/>
          </a:prstGeom>
        </p:spPr>
        <p:txBody>
          <a:bodyPr anchor="ctr">
            <a:noAutofit/>
          </a:bodyPr>
          <a:lstStyle>
            <a:lvl1pPr>
              <a:defRPr sz="1800">
                <a:solidFill>
                  <a:schemeClr val="bg1"/>
                </a:solidFill>
                <a:latin typeface="Calibri" panose="020F0502020204030204" pitchFamily="34" charset="0"/>
                <a:sym typeface="Calibri" panose="020F0502020204030204" pitchFamily="34" charset="0"/>
              </a:defRPr>
            </a:lvl1pPr>
          </a:lstStyle>
          <a:p>
            <a:r>
              <a:rPr lang="en-US" dirty="0"/>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a:solidFill>
                <a:srgbClr val="FFFFFF"/>
              </a:solidFill>
              <a:cs typeface="Calibri" panose="020F0502020204030204" pitchFamily="34" charset="0"/>
              <a:sym typeface="Calibri" panose="020F0502020204030204" pitchFamily="34" charset="0"/>
            </a:endParaRPr>
          </a:p>
        </p:txBody>
      </p:sp>
      <p:sp>
        <p:nvSpPr>
          <p:cNvPr id="25" name="Date Placeholder 1"/>
          <p:cNvSpPr>
            <a:spLocks noGrp="1"/>
          </p:cNvSpPr>
          <p:nvPr>
            <p:ph type="dt" sz="half" idx="29"/>
          </p:nvPr>
        </p:nvSpPr>
        <p:spPr>
          <a:xfrm>
            <a:off x="9677401" y="6443508"/>
            <a:ext cx="1482051" cy="115416"/>
          </a:xfrm>
          <a:prstGeom prst="rect">
            <a:avLst/>
          </a:prstGeom>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a:solidFill>
                <a:srgbClr val="FFFFFF">
                  <a:lumMod val="50000"/>
                </a:srgbClr>
              </a:solidFill>
            </a:endParaRPr>
          </a:p>
        </p:txBody>
      </p:sp>
      <p:sp>
        <p:nvSpPr>
          <p:cNvPr id="28" name="TextBox 27"/>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1"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754111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913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6"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a:solidFill>
                <a:srgbClr val="FFFFFF"/>
              </a:solidFill>
              <a:cs typeface="Calibri" panose="020F0502020204030204" pitchFamily="34" charset="0"/>
              <a:sym typeface="Calibri" panose="020F0502020204030204" pitchFamily="34" charset="0"/>
            </a:endParaRPr>
          </a:p>
        </p:txBody>
      </p:sp>
      <p:sp>
        <p:nvSpPr>
          <p:cNvPr id="12" name="Picture Placeholder 18"/>
          <p:cNvSpPr>
            <a:spLocks noGrp="1"/>
          </p:cNvSpPr>
          <p:nvPr>
            <p:ph type="pic" sz="quarter" idx="14" hasCustomPrompt="1"/>
          </p:nvPr>
        </p:nvSpPr>
        <p:spPr>
          <a:xfrm>
            <a:off x="6092025" y="0"/>
            <a:ext cx="6099977" cy="6858000"/>
          </a:xfrm>
          <a:prstGeom prst="rect">
            <a:avLst/>
          </a:prstGeom>
          <a:noFill/>
        </p:spPr>
        <p:txBody>
          <a:bodyPr lIns="914400" tIns="914400" rIns="914400" bIns="914400"/>
          <a:lstStyle>
            <a:lvl1pPr algn="ctr">
              <a:defRPr sz="1351" baseline="0">
                <a:latin typeface="Calibri" panose="020F0502020204030204" pitchFamily="34" charset="0"/>
                <a:sym typeface="Calibri" panose="020F050202020403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3300">
                <a:solidFill>
                  <a:schemeClr val="bg1"/>
                </a:solidFill>
                <a:latin typeface="Calibri" panose="020F0502020204030204" pitchFamily="34" charset="0"/>
                <a:sym typeface="Calibri" panose="020F0502020204030204" pitchFamily="34" charset="0"/>
              </a:defRPr>
            </a:lvl1pPr>
          </a:lstStyle>
          <a:p>
            <a:r>
              <a:rPr lang="en-US" dirty="0"/>
              <a:t>Click to add title</a:t>
            </a:r>
          </a:p>
        </p:txBody>
      </p:sp>
      <p:sp>
        <p:nvSpPr>
          <p:cNvPr id="14" name="TextBox 13"/>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600" dirty="0">
              <a:solidFill>
                <a:srgbClr val="FFFFFF">
                  <a:lumMod val="50000"/>
                </a:srgbClr>
              </a:solidFill>
              <a:cs typeface="Calibri" panose="020F0502020204030204" pitchFamily="34" charset="0"/>
              <a:sym typeface="Calibri" panose="020F0502020204030204" pitchFamily="34" charset="0"/>
            </a:endParaRPr>
          </a:p>
        </p:txBody>
      </p:sp>
      <p:sp>
        <p:nvSpPr>
          <p:cNvPr id="15" name="Date Placeholder 2"/>
          <p:cNvSpPr>
            <a:spLocks noGrp="1"/>
          </p:cNvSpPr>
          <p:nvPr>
            <p:ph type="dt" sz="half" idx="15"/>
          </p:nvPr>
        </p:nvSpPr>
        <p:spPr>
          <a:xfrm>
            <a:off x="9677401" y="6443508"/>
            <a:ext cx="1482051" cy="115416"/>
          </a:xfrm>
          <a:prstGeom prst="rect">
            <a:avLst/>
          </a:prstGeom>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a:solidFill>
                <a:srgbClr val="FFFFFF">
                  <a:lumMod val="50000"/>
                </a:srgbClr>
              </a:solidFill>
            </a:endParaRPr>
          </a:p>
        </p:txBody>
      </p:sp>
      <p:sp>
        <p:nvSpPr>
          <p:cNvPr id="18"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521040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016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52" y="0"/>
            <a:ext cx="416951" cy="6858000"/>
          </a:xfrm>
          <a:prstGeom prst="rect">
            <a:avLst/>
          </a:prstGeom>
        </p:spPr>
      </p:pic>
      <p:sp>
        <p:nvSpPr>
          <p:cNvPr id="11" name="Rectangle 10"/>
          <p:cNvSpPr/>
          <p:nvPr userDrawn="1"/>
        </p:nvSpPr>
        <p:spPr bwMode="gray">
          <a:xfrm>
            <a:off x="7819548"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a:solidFill>
                <a:srgbClr val="FFFFFF"/>
              </a:solidFill>
              <a:cs typeface="Calibri" panose="020F0502020204030204" pitchFamily="34" charset="0"/>
              <a:sym typeface="Calibri" panose="020F0502020204030204" pitchFamily="34" charset="0"/>
            </a:endParaRPr>
          </a:p>
        </p:txBody>
      </p:sp>
      <p:sp>
        <p:nvSpPr>
          <p:cNvPr id="12" name="Picture Placeholder 5"/>
          <p:cNvSpPr>
            <a:spLocks noGrp="1"/>
          </p:cNvSpPr>
          <p:nvPr>
            <p:ph type="pic" sz="quarter" idx="11" hasCustomPrompt="1"/>
          </p:nvPr>
        </p:nvSpPr>
        <p:spPr>
          <a:xfrm>
            <a:off x="7820029" y="0"/>
            <a:ext cx="4371975" cy="6858000"/>
          </a:xfrm>
          <a:prstGeom prst="rect">
            <a:avLst/>
          </a:prstGeom>
          <a:noFill/>
        </p:spPr>
        <p:txBody>
          <a:bodyPr lIns="182880" tIns="914400" rIns="182880" bIns="914400"/>
          <a:lstStyle>
            <a:lvl1pPr algn="ctr">
              <a:defRPr sz="1200">
                <a:solidFill>
                  <a:schemeClr val="tx1"/>
                </a:solidFill>
                <a:latin typeface="Calibri" panose="020F0502020204030204" pitchFamily="34" charset="0"/>
                <a:sym typeface="Calibri" panose="020F050202020403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1" y="6443508"/>
            <a:ext cx="1482051" cy="115416"/>
          </a:xfrm>
          <a:prstGeom prst="rect">
            <a:avLst/>
          </a:prstGeom>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a:solidFill>
                <a:srgbClr val="FFFFFF">
                  <a:lumMod val="50000"/>
                </a:srgbClr>
              </a:solidFill>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3300">
                <a:solidFill>
                  <a:schemeClr val="bg1"/>
                </a:solidFill>
                <a:latin typeface="Calibri" panose="020F0502020204030204" pitchFamily="34" charset="0"/>
                <a:sym typeface="Calibri" panose="020F0502020204030204" pitchFamily="34" charset="0"/>
              </a:defRPr>
            </a:lvl1pPr>
          </a:lstStyle>
          <a:p>
            <a:r>
              <a:rPr lang="en-US" dirty="0"/>
              <a:t>Click to add title</a:t>
            </a:r>
          </a:p>
        </p:txBody>
      </p:sp>
      <p:sp>
        <p:nvSpPr>
          <p:cNvPr id="14" name="TextBox 13"/>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600" dirty="0">
              <a:solidFill>
                <a:srgbClr val="FFFFFF">
                  <a:lumMod val="50000"/>
                </a:srgbClr>
              </a:solidFill>
              <a:cs typeface="Calibri" panose="020F0502020204030204" pitchFamily="34" charset="0"/>
              <a:sym typeface="Calibri" panose="020F0502020204030204" pitchFamily="34" charset="0"/>
            </a:endParaRPr>
          </a:p>
        </p:txBody>
      </p:sp>
      <p:sp>
        <p:nvSpPr>
          <p:cNvPr id="16"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19101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118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9"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7" y="3588017"/>
            <a:ext cx="1365251" cy="3382963"/>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13" name="Date Placeholder 4"/>
          <p:cNvSpPr>
            <a:spLocks noGrp="1"/>
          </p:cNvSpPr>
          <p:nvPr>
            <p:ph type="dt" sz="half" idx="10"/>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18" name="TextBox 17"/>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20" name="Title 2"/>
          <p:cNvSpPr>
            <a:spLocks noGrp="1"/>
          </p:cNvSpPr>
          <p:nvPr>
            <p:ph type="title" hasCustomPrompt="1"/>
          </p:nvPr>
        </p:nvSpPr>
        <p:spPr>
          <a:xfrm>
            <a:off x="630003" y="2764207"/>
            <a:ext cx="2478639" cy="1314311"/>
          </a:xfrm>
          <a:prstGeom prst="rect">
            <a:avLst/>
          </a:prstGeom>
        </p:spPr>
        <p:txBody>
          <a:bodyPr anchor="ctr">
            <a:noAutofit/>
          </a:bodyPr>
          <a:lstStyle>
            <a:lvl1pPr>
              <a:defRPr sz="1800">
                <a:solidFill>
                  <a:schemeClr val="tx2"/>
                </a:solidFill>
                <a:latin typeface="Calibri" panose="020F0502020204030204" pitchFamily="34" charset="0"/>
                <a:sym typeface="Calibri" panose="020F0502020204030204" pitchFamily="34" charset="0"/>
              </a:defRPr>
            </a:lvl1pPr>
          </a:lstStyle>
          <a:p>
            <a:r>
              <a:rPr lang="en-US" dirty="0">
                <a:solidFill>
                  <a:schemeClr val="tx2"/>
                </a:solidFill>
              </a:rPr>
              <a:t>Click to add title</a:t>
            </a:r>
          </a:p>
        </p:txBody>
      </p:sp>
      <p:sp>
        <p:nvSpPr>
          <p:cNvPr id="14"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878541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2210"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5" name="Title 4"/>
          <p:cNvSpPr>
            <a:spLocks noGrp="1"/>
          </p:cNvSpPr>
          <p:nvPr>
            <p:ph type="title" hasCustomPrompt="1"/>
          </p:nvPr>
        </p:nvSpPr>
        <p:spPr>
          <a:xfrm>
            <a:off x="630003" y="2764207"/>
            <a:ext cx="2478639" cy="1314311"/>
          </a:xfrm>
        </p:spPr>
        <p:txBody>
          <a:bodyPr anchor="ctr" anchorCtr="0">
            <a:noAutofit/>
          </a:bodyPr>
          <a:lstStyle>
            <a:lvl1pPr>
              <a:defRPr>
                <a:solidFill>
                  <a:srgbClr val="FFFFFF"/>
                </a:solidFill>
                <a:latin typeface="Calibri" panose="020F0502020204030204" pitchFamily="34" charset="0"/>
                <a:sym typeface="Calibri" panose="020F0502020204030204" pitchFamily="34" charset="0"/>
              </a:defRPr>
            </a:lvl1pPr>
          </a:lstStyle>
          <a:p>
            <a:r>
              <a:rPr lang="en-US" dirty="0"/>
              <a:t>Click to add title</a:t>
            </a:r>
          </a:p>
        </p:txBody>
      </p:sp>
      <p:sp>
        <p:nvSpPr>
          <p:cNvPr id="15" name="Date Placeholder 3"/>
          <p:cNvSpPr>
            <a:spLocks noGrp="1"/>
          </p:cNvSpPr>
          <p:nvPr>
            <p:ph type="dt" sz="half" idx="2"/>
          </p:nvPr>
        </p:nvSpPr>
        <p:spPr>
          <a:xfrm>
            <a:off x="9677401" y="6443508"/>
            <a:ext cx="1482051" cy="115416"/>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6" name="TextBox 15"/>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9"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41309" y="3402832"/>
            <a:ext cx="2694667" cy="3461745"/>
          </a:xfrm>
          <a:prstGeom prst="rect">
            <a:avLst/>
          </a:prstGeom>
        </p:spPr>
      </p:pic>
    </p:spTree>
    <p:extLst>
      <p:ext uri="{BB962C8B-B14F-4D97-AF65-F5344CB8AC3E}">
        <p14:creationId xmlns:p14="http://schemas.microsoft.com/office/powerpoint/2010/main" val="141004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323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9" name="TextBox 8"/>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600">
              <a:solidFill>
                <a:srgbClr val="FFFFFF"/>
              </a:solidFill>
              <a:cs typeface="Calibri" panose="020F0502020204030204" pitchFamily="34" charset="0"/>
              <a:sym typeface="Calibri" panose="020F0502020204030204" pitchFamily="34" charset="0"/>
            </a:endParaRPr>
          </a:p>
        </p:txBody>
      </p:sp>
      <p:sp>
        <p:nvSpPr>
          <p:cNvPr id="10" name="Date Placeholder 7"/>
          <p:cNvSpPr>
            <a:spLocks noGrp="1"/>
          </p:cNvSpPr>
          <p:nvPr>
            <p:ph type="dt" sz="half" idx="11"/>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pic>
        <p:nvPicPr>
          <p:cNvPr id="18"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533905" y="3382965"/>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20" name="Title 1"/>
          <p:cNvSpPr>
            <a:spLocks noGrp="1"/>
          </p:cNvSpPr>
          <p:nvPr>
            <p:ph type="title" hasCustomPrompt="1"/>
          </p:nvPr>
        </p:nvSpPr>
        <p:spPr>
          <a:xfrm>
            <a:off x="630001" y="1785600"/>
            <a:ext cx="4062235" cy="3286800"/>
          </a:xfrm>
          <a:prstGeom prst="rect">
            <a:avLst/>
          </a:prstGeom>
        </p:spPr>
        <p:txBody>
          <a:bodyPr anchor="ctr">
            <a:noAutofit/>
          </a:bodyPr>
          <a:lstStyle>
            <a:lvl1pPr>
              <a:defRPr sz="3300" b="0">
                <a:solidFill>
                  <a:schemeClr val="tx2"/>
                </a:solidFill>
                <a:latin typeface="Calibri" panose="020F0502020204030204" pitchFamily="34" charset="0"/>
                <a:sym typeface="Calibri" panose="020F050202020403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489728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425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20" name="Title 1"/>
          <p:cNvSpPr>
            <a:spLocks noGrp="1"/>
          </p:cNvSpPr>
          <p:nvPr>
            <p:ph type="title" hasCustomPrompt="1"/>
          </p:nvPr>
        </p:nvSpPr>
        <p:spPr>
          <a:xfrm>
            <a:off x="630001" y="1785600"/>
            <a:ext cx="4062235" cy="3286800"/>
          </a:xfrm>
          <a:prstGeom prst="rect">
            <a:avLst/>
          </a:prstGeom>
        </p:spPr>
        <p:txBody>
          <a:bodyPr anchor="ctr">
            <a:noAutofit/>
          </a:bodyPr>
          <a:lstStyle>
            <a:lvl1pPr>
              <a:defRPr sz="3300" b="0">
                <a:solidFill>
                  <a:srgbClr val="FFFFFF"/>
                </a:solidFill>
                <a:latin typeface="Calibri" panose="020F0502020204030204" pitchFamily="34" charset="0"/>
                <a:sym typeface="Calibri" panose="020F0502020204030204" pitchFamily="34" charset="0"/>
              </a:defRPr>
            </a:lvl1pPr>
          </a:lstStyle>
          <a:p>
            <a:r>
              <a:rPr lang="en-US" dirty="0"/>
              <a:t>Click to add title</a:t>
            </a:r>
          </a:p>
        </p:txBody>
      </p:sp>
      <p:sp>
        <p:nvSpPr>
          <p:cNvPr id="13" name="Date Placeholder 3"/>
          <p:cNvSpPr>
            <a:spLocks noGrp="1"/>
          </p:cNvSpPr>
          <p:nvPr>
            <p:ph type="dt" sz="half" idx="2"/>
          </p:nvPr>
        </p:nvSpPr>
        <p:spPr>
          <a:xfrm>
            <a:off x="9677401" y="6443508"/>
            <a:ext cx="1482051" cy="115416"/>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6"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pic>
        <p:nvPicPr>
          <p:cNvPr id="17" name="Picture 16"/>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49481" y="3416302"/>
            <a:ext cx="2694667" cy="3441700"/>
          </a:xfrm>
          <a:prstGeom prst="rect">
            <a:avLst/>
          </a:prstGeom>
        </p:spPr>
      </p:pic>
    </p:spTree>
    <p:extLst>
      <p:ext uri="{BB962C8B-B14F-4D97-AF65-F5344CB8AC3E}">
        <p14:creationId xmlns:p14="http://schemas.microsoft.com/office/powerpoint/2010/main" val="839243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528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8757" y="3588017"/>
            <a:ext cx="1365251" cy="3382963"/>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3" name="Title 2"/>
          <p:cNvSpPr>
            <a:spLocks noGrp="1"/>
          </p:cNvSpPr>
          <p:nvPr>
            <p:ph type="title" hasCustomPrompt="1"/>
          </p:nvPr>
        </p:nvSpPr>
        <p:spPr>
          <a:xfrm>
            <a:off x="630003" y="622801"/>
            <a:ext cx="4747823" cy="249299"/>
          </a:xfrm>
          <a:prstGeom prst="rect">
            <a:avLst/>
          </a:prstGeom>
        </p:spPr>
        <p:txBody>
          <a:bodyPr/>
          <a:lstStyle>
            <a:lvl1pPr>
              <a:defRPr>
                <a:latin typeface="Calibri" panose="020F0502020204030204" pitchFamily="34" charset="0"/>
                <a:sym typeface="Calibri" panose="020F0502020204030204" pitchFamily="34" charset="0"/>
              </a:defRPr>
            </a:lvl1pPr>
          </a:lstStyle>
          <a:p>
            <a:r>
              <a:rPr lang="en-US" dirty="0"/>
              <a:t>Click to add title</a:t>
            </a:r>
          </a:p>
        </p:txBody>
      </p:sp>
      <p:sp>
        <p:nvSpPr>
          <p:cNvPr id="13" name="Date Placeholder 4"/>
          <p:cNvSpPr>
            <a:spLocks noGrp="1"/>
          </p:cNvSpPr>
          <p:nvPr>
            <p:ph type="dt" sz="half" idx="10"/>
          </p:nvPr>
        </p:nvSpPr>
        <p:spPr>
          <a:xfrm>
            <a:off x="9677401" y="6443508"/>
            <a:ext cx="1482051" cy="115416"/>
          </a:xfr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16" name="TextBox 15"/>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a:solidFill>
                <a:srgbClr val="FFFFFF"/>
              </a:solidFill>
              <a:cs typeface="Calibri" panose="020F0502020204030204" pitchFamily="34" charset="0"/>
              <a:sym typeface="Calibri" panose="020F0502020204030204" pitchFamily="34" charset="0"/>
            </a:endParaRPr>
          </a:p>
        </p:txBody>
      </p:sp>
      <p:sp>
        <p:nvSpPr>
          <p:cNvPr id="12"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32821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630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3" name="Title 2"/>
          <p:cNvSpPr>
            <a:spLocks noGrp="1"/>
          </p:cNvSpPr>
          <p:nvPr>
            <p:ph type="title" hasCustomPrompt="1"/>
          </p:nvPr>
        </p:nvSpPr>
        <p:spPr>
          <a:xfrm>
            <a:off x="630003" y="622801"/>
            <a:ext cx="4747823" cy="249299"/>
          </a:xfrm>
          <a:prstGeom prst="rect">
            <a:avLst/>
          </a:prstGeom>
        </p:spPr>
        <p:txBody>
          <a:bodyPr/>
          <a:lstStyle>
            <a:lvl1pPr>
              <a:defRPr>
                <a:solidFill>
                  <a:srgbClr val="FFFFFF"/>
                </a:solidFill>
                <a:latin typeface="Calibri" panose="020F0502020204030204" pitchFamily="34" charset="0"/>
                <a:sym typeface="Calibri" panose="020F0502020204030204" pitchFamily="34" charset="0"/>
              </a:defRPr>
            </a:lvl1pPr>
          </a:lstStyle>
          <a:p>
            <a:r>
              <a:rPr lang="en-US" dirty="0"/>
              <a:t>Click to add title</a:t>
            </a:r>
          </a:p>
        </p:txBody>
      </p:sp>
      <p:sp>
        <p:nvSpPr>
          <p:cNvPr id="11" name="Date Placeholder 3"/>
          <p:cNvSpPr>
            <a:spLocks noGrp="1"/>
          </p:cNvSpPr>
          <p:nvPr>
            <p:ph type="dt" sz="half" idx="2"/>
          </p:nvPr>
        </p:nvSpPr>
        <p:spPr>
          <a:xfrm>
            <a:off x="9677401" y="6443508"/>
            <a:ext cx="1482051" cy="115416"/>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7"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pic>
        <p:nvPicPr>
          <p:cNvPr id="13" name="Picture 12"/>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4428421" y="3407807"/>
            <a:ext cx="2694667" cy="3456551"/>
          </a:xfrm>
          <a:prstGeom prst="rect">
            <a:avLst/>
          </a:prstGeom>
        </p:spPr>
      </p:pic>
    </p:spTree>
    <p:extLst>
      <p:ext uri="{BB962C8B-B14F-4D97-AF65-F5344CB8AC3E}">
        <p14:creationId xmlns:p14="http://schemas.microsoft.com/office/powerpoint/2010/main" val="167401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538329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7330"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0341" y="3588017"/>
            <a:ext cx="1365251" cy="3382963"/>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sp>
        <p:nvSpPr>
          <p:cNvPr id="13" name="Date Placeholder 4"/>
          <p:cNvSpPr>
            <a:spLocks noGrp="1"/>
          </p:cNvSpPr>
          <p:nvPr>
            <p:ph type="dt" sz="half" idx="10"/>
          </p:nvPr>
        </p:nvSpPr>
        <p:spPr>
          <a:xfrm>
            <a:off x="9677401" y="6443508"/>
            <a:ext cx="1482051" cy="115416"/>
          </a:xfr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15" name="TextBox 14"/>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a:solidFill>
                <a:srgbClr val="FFFFFF"/>
              </a:solidFill>
              <a:cs typeface="Calibri" panose="020F0502020204030204" pitchFamily="34" charset="0"/>
              <a:sym typeface="Calibri" panose="020F0502020204030204" pitchFamily="34" charset="0"/>
            </a:endParaRPr>
          </a:p>
        </p:txBody>
      </p:sp>
      <p:sp>
        <p:nvSpPr>
          <p:cNvPr id="2" name="Title 1"/>
          <p:cNvSpPr>
            <a:spLocks noGrp="1"/>
          </p:cNvSpPr>
          <p:nvPr>
            <p:ph type="title" hasCustomPrompt="1"/>
          </p:nvPr>
        </p:nvSpPr>
        <p:spPr>
          <a:xfrm>
            <a:off x="630000" y="622801"/>
            <a:ext cx="6254496" cy="249299"/>
          </a:xfrm>
          <a:prstGeom prst="rect">
            <a:avLst/>
          </a:prstGeom>
        </p:spPr>
        <p:txBody>
          <a:bodyPr/>
          <a:lstStyle>
            <a:lvl1pPr>
              <a:defRPr>
                <a:latin typeface="Calibri" panose="020F0502020204030204" pitchFamily="34" charset="0"/>
                <a:sym typeface="Calibri" panose="020F0502020204030204" pitchFamily="34" charset="0"/>
              </a:defRPr>
            </a:lvl1pPr>
          </a:lstStyle>
          <a:p>
            <a:r>
              <a:rPr lang="en-US" dirty="0"/>
              <a:t>Click to add title</a:t>
            </a:r>
          </a:p>
        </p:txBody>
      </p:sp>
      <p:sp>
        <p:nvSpPr>
          <p:cNvPr id="14"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031494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835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sp>
        <p:nvSpPr>
          <p:cNvPr id="2" name="Title 1"/>
          <p:cNvSpPr>
            <a:spLocks noGrp="1"/>
          </p:cNvSpPr>
          <p:nvPr>
            <p:ph type="title" hasCustomPrompt="1"/>
          </p:nvPr>
        </p:nvSpPr>
        <p:spPr>
          <a:xfrm>
            <a:off x="630000" y="622801"/>
            <a:ext cx="6254496" cy="249299"/>
          </a:xfrm>
          <a:prstGeom prst="rect">
            <a:avLst/>
          </a:prstGeom>
        </p:spPr>
        <p:txBody>
          <a:bodyPr/>
          <a:lstStyle>
            <a:lvl1pPr>
              <a:defRPr>
                <a:solidFill>
                  <a:srgbClr val="FFFFFF"/>
                </a:solidFill>
                <a:latin typeface="Calibri" panose="020F0502020204030204" pitchFamily="34" charset="0"/>
                <a:sym typeface="Calibri" panose="020F0502020204030204" pitchFamily="34" charset="0"/>
              </a:defRPr>
            </a:lvl1pPr>
          </a:lstStyle>
          <a:p>
            <a:r>
              <a:rPr lang="en-US" dirty="0"/>
              <a:t>Click to add title</a:t>
            </a:r>
          </a:p>
        </p:txBody>
      </p:sp>
      <p:sp>
        <p:nvSpPr>
          <p:cNvPr id="17" name="Date Placeholder 3"/>
          <p:cNvSpPr>
            <a:spLocks noGrp="1"/>
          </p:cNvSpPr>
          <p:nvPr>
            <p:ph type="dt" sz="half" idx="2"/>
          </p:nvPr>
        </p:nvSpPr>
        <p:spPr>
          <a:xfrm>
            <a:off x="9677401" y="6443508"/>
            <a:ext cx="1482051" cy="115416"/>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18" name="TextBox 17"/>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2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pic>
        <p:nvPicPr>
          <p:cNvPr id="14" name="Picture 13"/>
          <p:cNvPicPr>
            <a:picLocks noChangeAspect="1"/>
          </p:cNvPicPr>
          <p:nvPr userDrawn="1"/>
        </p:nvPicPr>
        <p:blipFill rotWithShape="1">
          <a:blip r:embed="rId7">
            <a:extLst>
              <a:ext uri="{28A0092B-C50C-407E-A947-70E740481C1C}">
                <a14:useLocalDpi xmlns:a14="http://schemas.microsoft.com/office/drawing/2010/main" val="0"/>
              </a:ext>
            </a:extLst>
          </a:blip>
          <a:srcRect t="9052" b="6867"/>
          <a:stretch/>
        </p:blipFill>
        <p:spPr>
          <a:xfrm rot="120000">
            <a:off x="6524769" y="3407807"/>
            <a:ext cx="2694667" cy="3456551"/>
          </a:xfrm>
          <a:prstGeom prst="rect">
            <a:avLst/>
          </a:prstGeom>
        </p:spPr>
      </p:pic>
    </p:spTree>
    <p:extLst>
      <p:ext uri="{BB962C8B-B14F-4D97-AF65-F5344CB8AC3E}">
        <p14:creationId xmlns:p14="http://schemas.microsoft.com/office/powerpoint/2010/main" val="245114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937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Date Placeholder 4"/>
          <p:cNvSpPr>
            <a:spLocks noGrp="1"/>
          </p:cNvSpPr>
          <p:nvPr>
            <p:ph type="dt" sz="half" idx="10"/>
          </p:nvPr>
        </p:nvSpPr>
        <p:spPr>
          <a:xfrm>
            <a:off x="9677401" y="6443508"/>
            <a:ext cx="1482051" cy="115416"/>
          </a:xfr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10" name="TextBox 9"/>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11" name="Title 1"/>
          <p:cNvSpPr>
            <a:spLocks noGrp="1"/>
          </p:cNvSpPr>
          <p:nvPr>
            <p:ph type="title" hasCustomPrompt="1"/>
          </p:nvPr>
        </p:nvSpPr>
        <p:spPr>
          <a:xfrm>
            <a:off x="630000" y="3826335"/>
            <a:ext cx="10933200" cy="1606551"/>
          </a:xfrm>
        </p:spPr>
        <p:txBody>
          <a:bodyPr anchor="b">
            <a:noAutofit/>
          </a:bodyPr>
          <a:lstStyle>
            <a:lvl1pPr marL="0" algn="l" defTabSz="685766" rtl="0" eaLnBrk="1" fontAlgn="auto" latinLnBrk="0" hangingPunct="1">
              <a:lnSpc>
                <a:spcPts val="4500"/>
              </a:lnSpc>
              <a:spcBef>
                <a:spcPts val="0"/>
              </a:spcBef>
              <a:spcAft>
                <a:spcPts val="0"/>
              </a:spcAft>
              <a:defRPr lang="en-US" sz="4051" kern="1200" baseline="0" dirty="0">
                <a:solidFill>
                  <a:schemeClr val="bg1"/>
                </a:solidFill>
                <a:latin typeface="Calibri" panose="020F0502020204030204" pitchFamily="34" charset="0"/>
                <a:ea typeface="+mn-ea"/>
                <a:cs typeface="Calibri" panose="020F0502020204030204" pitchFamily="34" charset="0"/>
                <a:sym typeface="Calibri" panose="020F0502020204030204" pitchFamily="34" charset="0"/>
              </a:defRPr>
            </a:lvl1pPr>
          </a:lstStyle>
          <a:p>
            <a:r>
              <a:rPr lang="en-US" dirty="0"/>
              <a:t>Click to add big statement text</a:t>
            </a:r>
          </a:p>
        </p:txBody>
      </p:sp>
      <p:sp>
        <p:nvSpPr>
          <p:cNvPr id="8"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836517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040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a:solidFill>
                <a:srgbClr val="FFFFFF"/>
              </a:solidFill>
              <a:cs typeface="Calibri" panose="020F0502020204030204" pitchFamily="34" charset="0"/>
              <a:sym typeface="Calibri" panose="020F0502020204030204" pitchFamily="34" charset="0"/>
            </a:endParaRPr>
          </a:p>
        </p:txBody>
      </p:sp>
      <p:sp>
        <p:nvSpPr>
          <p:cNvPr id="7" name="Title 1"/>
          <p:cNvSpPr>
            <a:spLocks noGrp="1"/>
          </p:cNvSpPr>
          <p:nvPr>
            <p:ph type="title" hasCustomPrompt="1"/>
          </p:nvPr>
        </p:nvSpPr>
        <p:spPr>
          <a:xfrm>
            <a:off x="630000" y="3826335"/>
            <a:ext cx="10933200" cy="1606551"/>
          </a:xfrm>
          <a:prstGeom prst="rect">
            <a:avLst/>
          </a:prstGeom>
        </p:spPr>
        <p:txBody>
          <a:bodyPr anchor="b">
            <a:noAutofit/>
          </a:bodyPr>
          <a:lstStyle>
            <a:lvl1pPr marL="0" algn="l" defTabSz="685766" rtl="0" eaLnBrk="1" fontAlgn="auto" latinLnBrk="0" hangingPunct="1">
              <a:lnSpc>
                <a:spcPts val="4500"/>
              </a:lnSpc>
              <a:spcBef>
                <a:spcPts val="0"/>
              </a:spcBef>
              <a:spcAft>
                <a:spcPts val="0"/>
              </a:spcAft>
              <a:defRPr lang="en-US" sz="4051" kern="1200" baseline="0" dirty="0">
                <a:solidFill>
                  <a:schemeClr val="accent4"/>
                </a:solidFill>
                <a:latin typeface="Calibri" panose="020F0502020204030204" pitchFamily="34" charset="0"/>
                <a:ea typeface="+mn-ea"/>
                <a:cs typeface="Calibri" panose="020F0502020204030204" pitchFamily="34" charset="0"/>
                <a:sym typeface="Calibri" panose="020F0502020204030204" pitchFamily="34" charset="0"/>
              </a:defRPr>
            </a:lvl1pPr>
          </a:lstStyle>
          <a:p>
            <a:r>
              <a:rPr lang="en-US" dirty="0"/>
              <a:t>Click to add big statement text</a:t>
            </a:r>
          </a:p>
        </p:txBody>
      </p:sp>
      <p:sp>
        <p:nvSpPr>
          <p:cNvPr id="9"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05309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1426"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3634" b="1258"/>
          <a:stretch/>
        </p:blipFill>
        <p:spPr>
          <a:xfrm rot="16200000" flipH="1">
            <a:off x="6797465" y="110968"/>
            <a:ext cx="769257" cy="10019821"/>
          </a:xfrm>
          <a:prstGeom prst="rect">
            <a:avLst/>
          </a:pr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68580" tIns="34291" rIns="68580" bIns="34291" numCol="1" anchor="t" anchorCtr="0" compatLnSpc="1">
            <a:prstTxWarp prst="textNoShape">
              <a:avLst/>
            </a:prstTxWarp>
            <a:noAutofit/>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6" name="TextBox 5"/>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Tree>
    <p:extLst>
      <p:ext uri="{BB962C8B-B14F-4D97-AF65-F5344CB8AC3E}">
        <p14:creationId xmlns:p14="http://schemas.microsoft.com/office/powerpoint/2010/main" val="1773169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2450"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5" name="TextBox 4"/>
          <p:cNvSpPr txBox="1"/>
          <p:nvPr/>
        </p:nvSpPr>
        <p:spPr bwMode="white">
          <a:xfrm>
            <a:off x="11167872" y="6442744"/>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a:solidFill>
                <a:srgbClr val="FFFFFF"/>
              </a:solidFill>
              <a:cs typeface="Calibri" panose="020F0502020204030204" pitchFamily="34" charset="0"/>
              <a:sym typeface="Calibri" panose="020F050202020403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1"/>
            <a:ext cx="10933200" cy="249299"/>
          </a:xfrm>
        </p:spPr>
        <p:txBody>
          <a:bodyPr/>
          <a:lstStyle>
            <a:lvl1pPr>
              <a:defRPr>
                <a:solidFill>
                  <a:schemeClr val="bg1"/>
                </a:solidFill>
                <a:latin typeface="Calibri" panose="020F0502020204030204" pitchFamily="34" charset="0"/>
                <a:sym typeface="Calibri" panose="020F050202020403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49502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347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8637" y="3594369"/>
            <a:ext cx="1365251" cy="3382963"/>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20" name="TextBox 19"/>
          <p:cNvSpPr txBox="1"/>
          <p:nvPr userDrawn="1"/>
        </p:nvSpPr>
        <p:spPr>
          <a:xfrm>
            <a:off x="630000" y="2798060"/>
            <a:ext cx="2819400" cy="1321516"/>
          </a:xfrm>
          <a:prstGeom prst="rect">
            <a:avLst/>
          </a:prstGeom>
          <a:noFill/>
        </p:spPr>
        <p:txBody>
          <a:bodyPr wrap="square" lIns="0" tIns="0" rIns="0" bIns="0" rtlCol="0" anchor="ctr">
            <a:spAutoFit/>
          </a:bodyPr>
          <a:lstStyle/>
          <a:p>
            <a:pPr defTabSz="914354">
              <a:lnSpc>
                <a:spcPct val="106000"/>
              </a:lnSpc>
              <a:spcAft>
                <a:spcPts val="525"/>
              </a:spcAft>
            </a:pPr>
            <a:r>
              <a:rPr lang="en-US" sz="4051" dirty="0">
                <a:solidFill>
                  <a:srgbClr val="00539B"/>
                </a:solidFill>
                <a:cs typeface="Calibri" panose="020F0502020204030204" pitchFamily="34" charset="0"/>
                <a:sym typeface="Calibri" panose="020F0502020204030204" pitchFamily="34" charset="0"/>
              </a:rPr>
              <a:t>Table of contents</a:t>
            </a:r>
          </a:p>
        </p:txBody>
      </p:sp>
      <p:sp>
        <p:nvSpPr>
          <p:cNvPr id="15" name="Date Placeholder 4"/>
          <p:cNvSpPr>
            <a:spLocks noGrp="1"/>
          </p:cNvSpPr>
          <p:nvPr>
            <p:ph type="dt" sz="half" idx="10"/>
          </p:nvPr>
        </p:nvSpPr>
        <p:spPr>
          <a:xfrm>
            <a:off x="9677401" y="6443508"/>
            <a:ext cx="1482051" cy="115416"/>
          </a:xfr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19" name="TextBox 18"/>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14"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35656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449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6" name="Date Placeholder 4"/>
          <p:cNvSpPr>
            <a:spLocks noGrp="1"/>
          </p:cNvSpPr>
          <p:nvPr>
            <p:ph type="dt" sz="half" idx="10"/>
          </p:nvPr>
        </p:nvSpPr>
        <p:spPr>
          <a:xfrm>
            <a:off x="9677401" y="6443508"/>
            <a:ext cx="1482051" cy="115416"/>
          </a:xfr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a:solidFill>
                <a:srgbClr val="FFFFFF"/>
              </a:solidFill>
            </a:endParaRPr>
          </a:p>
        </p:txBody>
      </p:sp>
      <p:sp>
        <p:nvSpPr>
          <p:cNvPr id="11" name="TextBox 10"/>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a:solidFill>
                <a:srgbClr val="FFFFFF"/>
              </a:solidFill>
              <a:cs typeface="Calibri" panose="020F0502020204030204" pitchFamily="34" charset="0"/>
              <a:sym typeface="Calibri" panose="020F0502020204030204" pitchFamily="34" charset="0"/>
            </a:endParaRPr>
          </a:p>
        </p:txBody>
      </p:sp>
      <p:sp>
        <p:nvSpPr>
          <p:cNvPr id="8"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solidFill>
                <a:cs typeface="Calibri" panose="020F0502020204030204" pitchFamily="34" charset="0"/>
                <a:sym typeface="Calibri" panose="020F0502020204030204" pitchFamily="34" charset="0"/>
              </a:rPr>
              <a:t>20180425 Endurance Day 2 v11_cs.pptx</a:t>
            </a:r>
            <a:endParaRPr lang="en-US" sz="525"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163511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552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Calibri" panose="020F0502020204030204" pitchFamily="34" charset="0"/>
                <a:sym typeface="Calibri" panose="020F0502020204030204" pitchFamily="34" charset="0"/>
              </a:defRPr>
            </a:lvl1pPr>
          </a:lstStyle>
          <a:p>
            <a:endParaRPr lang="en-US">
              <a:solidFill>
                <a:srgbClr val="FFFFFF">
                  <a:lumMod val="50000"/>
                </a:srgbClr>
              </a:solidFill>
            </a:endParaRPr>
          </a:p>
        </p:txBody>
      </p:sp>
      <p:sp>
        <p:nvSpPr>
          <p:cNvPr id="6"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126182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6543"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1"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3327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098481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D.End">
    <p:bg>
      <p:bgPr>
        <a:gradFill rotWithShape="1">
          <a:gsLst>
            <a:gs pos="83000">
              <a:srgbClr val="429644"/>
            </a:gs>
            <a:gs pos="45000">
              <a:schemeClr val="bg1">
                <a:tint val="80000"/>
                <a:satMod val="300000"/>
              </a:schemeClr>
            </a:gs>
            <a:gs pos="100000">
              <a:srgbClr val="00539B"/>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7567"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3074" name="Picture 2" descr="Image result for provide st. joseph health logo"/>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8176" y="2526796"/>
            <a:ext cx="8000037" cy="180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474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8594"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4354">
                <a:defRPr/>
              </a:pPr>
              <a:endParaRPr lang="en-US" sz="1351">
                <a:solidFill>
                  <a:srgbClr val="575757"/>
                </a:solidFill>
                <a:cs typeface="Calibri" panose="020F0502020204030204" pitchFamily="34" charset="0"/>
                <a:sym typeface="Calibri" panose="020F0502020204030204" pitchFamily="34" charset="0"/>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a:solidFill>
                    <a:srgbClr val="000000"/>
                  </a:solidFill>
                  <a:cs typeface="Calibri" panose="020F0502020204030204" pitchFamily="34" charset="0"/>
                  <a:sym typeface="Calibri" panose="020F0502020204030204" pitchFamily="34" charset="0"/>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sp>
          <p:nvSpPr>
            <p:cNvPr id="153" name="Footnote example"/>
            <p:cNvSpPr txBox="1"/>
            <p:nvPr/>
          </p:nvSpPr>
          <p:spPr>
            <a:xfrm>
              <a:off x="630000" y="6247932"/>
              <a:ext cx="9030915" cy="312008"/>
            </a:xfrm>
            <a:prstGeom prst="rect">
              <a:avLst/>
            </a:prstGeom>
            <a:noFill/>
          </p:spPr>
          <p:txBody>
            <a:bodyPr wrap="square" lIns="0" tIns="0" rIns="0" bIns="0" rtlCol="0" anchor="b">
              <a:spAutoFit/>
            </a:bodyPr>
            <a:lstStyle/>
            <a:p>
              <a:pPr defTabSz="914354">
                <a:lnSpc>
                  <a:spcPct val="90000"/>
                </a:lnSpc>
                <a:defRPr/>
              </a:pPr>
              <a:r>
                <a:rPr lang="en-US" sz="751" dirty="0">
                  <a:solidFill>
                    <a:srgbClr val="FFFFFF">
                      <a:lumMod val="50000"/>
                    </a:srgbClr>
                  </a:solidFill>
                  <a:cs typeface="Calibri" panose="020F0502020204030204" pitchFamily="34" charset="0"/>
                  <a:sym typeface="Calibri" panose="020F0502020204030204" pitchFamily="34" charset="0"/>
                </a:rPr>
                <a:t>1. </a:t>
              </a:r>
              <a:r>
                <a:rPr lang="en-US" sz="751" dirty="0" err="1">
                  <a:solidFill>
                    <a:srgbClr val="FFFFFF">
                      <a:lumMod val="50000"/>
                    </a:srgbClr>
                  </a:solidFill>
                  <a:cs typeface="Calibri" panose="020F0502020204030204" pitchFamily="34" charset="0"/>
                  <a:sym typeface="Calibri" panose="020F0502020204030204" pitchFamily="34" charset="0"/>
                </a:rPr>
                <a:t>xxxx</a:t>
              </a:r>
              <a:r>
                <a:rPr lang="en-US" sz="751" dirty="0">
                  <a:solidFill>
                    <a:srgbClr val="FFFFFF">
                      <a:lumMod val="50000"/>
                    </a:srgbClr>
                  </a:solidFill>
                  <a:cs typeface="Calibri" panose="020F0502020204030204" pitchFamily="34" charset="0"/>
                  <a:sym typeface="Calibri" panose="020F0502020204030204" pitchFamily="34" charset="0"/>
                </a:rPr>
                <a:t>  2. </a:t>
              </a:r>
              <a:r>
                <a:rPr lang="en-US" sz="751" dirty="0" err="1">
                  <a:solidFill>
                    <a:srgbClr val="FFFFFF">
                      <a:lumMod val="50000"/>
                    </a:srgbClr>
                  </a:solidFill>
                  <a:cs typeface="Calibri" panose="020F0502020204030204" pitchFamily="34" charset="0"/>
                  <a:sym typeface="Calibri" panose="020F0502020204030204" pitchFamily="34" charset="0"/>
                </a:rPr>
                <a:t>xxxx</a:t>
              </a:r>
              <a:r>
                <a:rPr lang="en-US" sz="751" dirty="0">
                  <a:solidFill>
                    <a:srgbClr val="FFFFFF">
                      <a:lumMod val="50000"/>
                    </a:srgbClr>
                  </a:solidFill>
                  <a:cs typeface="Calibri" panose="020F0502020204030204" pitchFamily="34" charset="0"/>
                  <a:sym typeface="Calibri" panose="020F0502020204030204" pitchFamily="34" charset="0"/>
                </a:rPr>
                <a:t>  3. List footnotes in numerical order. Footnote numbers are not bracketed. Use 10pt font</a:t>
              </a:r>
            </a:p>
            <a:p>
              <a:pPr defTabSz="914354">
                <a:lnSpc>
                  <a:spcPct val="90000"/>
                </a:lnSpc>
                <a:defRPr/>
              </a:pPr>
              <a:r>
                <a:rPr lang="en-US" sz="751" dirty="0">
                  <a:solidFill>
                    <a:srgbClr val="FFFFFF">
                      <a:lumMod val="50000"/>
                    </a:srgbClr>
                  </a:solidFill>
                  <a:cs typeface="Calibri" panose="020F0502020204030204" pitchFamily="34" charset="0"/>
                  <a:sym typeface="Calibri" panose="020F0502020204030204" pitchFamily="34" charset="0"/>
                </a:rPr>
                <a:t>Note: Do not put a period at the end of the note or the source</a:t>
              </a:r>
            </a:p>
            <a:p>
              <a:pPr defTabSz="914354">
                <a:lnSpc>
                  <a:spcPct val="90000"/>
                </a:lnSpc>
                <a:defRPr/>
              </a:pPr>
              <a:r>
                <a:rPr lang="en-US" sz="751" dirty="0">
                  <a:solidFill>
                    <a:srgbClr val="FFFFFF">
                      <a:lumMod val="50000"/>
                    </a:srgbClr>
                  </a:solidFill>
                  <a:cs typeface="Calibri" panose="020F0502020204030204" pitchFamily="34" charset="0"/>
                  <a:sym typeface="Calibri" panose="020F050202020403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55"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187676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961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TextBox 6"/>
          <p:cNvSpPr txBox="1"/>
          <p:nvPr userDrawn="1"/>
        </p:nvSpPr>
        <p:spPr bwMode="white">
          <a:xfrm>
            <a:off x="11167872" y="6442744"/>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11" name="Rectangle 10"/>
          <p:cNvSpPr/>
          <p:nvPr userDrawn="1"/>
        </p:nvSpPr>
        <p:spPr bwMode="invGray">
          <a:xfrm>
            <a:off x="1388149"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lnSpc>
                <a:spcPct val="95000"/>
              </a:lnSpc>
            </a:pPr>
            <a:endParaRPr lang="en-US" sz="1500">
              <a:solidFill>
                <a:prstClr val="white"/>
              </a:solidFill>
              <a:cs typeface="Calibri" panose="020F0502020204030204" pitchFamily="34" charset="0"/>
              <a:sym typeface="Calibri" panose="020F0502020204030204" pitchFamily="34" charset="0"/>
            </a:endParaRPr>
          </a:p>
        </p:txBody>
      </p:sp>
      <p:sp>
        <p:nvSpPr>
          <p:cNvPr id="12" name="Rectangle 11"/>
          <p:cNvSpPr/>
          <p:nvPr userDrawn="1">
            <p:custDataLst>
              <p:tags r:id="rId3"/>
            </p:custDataLst>
          </p:nvPr>
        </p:nvSpPr>
        <p:spPr>
          <a:xfrm>
            <a:off x="2509483"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defTabSz="914354">
              <a:lnSpc>
                <a:spcPct val="95000"/>
              </a:lnSpc>
            </a:pPr>
            <a:endParaRPr lang="en-US" sz="900" dirty="0">
              <a:solidFill>
                <a:srgbClr val="FFFFFF"/>
              </a:solidFill>
              <a:cs typeface="Calibri" panose="020F0502020204030204" pitchFamily="34" charset="0"/>
              <a:sym typeface="Calibri" panose="020F0502020204030204" pitchFamily="34" charset="0"/>
            </a:endParaRPr>
          </a:p>
        </p:txBody>
      </p:sp>
      <p:sp>
        <p:nvSpPr>
          <p:cNvPr id="2" name="TextBox 1"/>
          <p:cNvSpPr txBox="1"/>
          <p:nvPr userDrawn="1"/>
        </p:nvSpPr>
        <p:spPr>
          <a:xfrm>
            <a:off x="630000" y="907200"/>
            <a:ext cx="3448800" cy="915479"/>
          </a:xfrm>
          <a:prstGeom prst="rect">
            <a:avLst/>
          </a:prstGeom>
          <a:noFill/>
          <a:ln>
            <a:solidFill>
              <a:schemeClr val="bg1"/>
            </a:solidFill>
          </a:ln>
        </p:spPr>
        <p:txBody>
          <a:bodyPr wrap="square" lIns="459000" tIns="351000" rIns="0" bIns="0" rtlCol="0" anchor="t">
            <a:spAutoFit/>
          </a:bodyPr>
          <a:lstStyle/>
          <a:p>
            <a:pPr defTabSz="914354">
              <a:lnSpc>
                <a:spcPct val="90000"/>
              </a:lnSpc>
              <a:spcAft>
                <a:spcPts val="451"/>
              </a:spcAft>
            </a:pPr>
            <a:endParaRPr lang="en-US" sz="4051" dirty="0">
              <a:solidFill>
                <a:srgbClr val="FFFFFF"/>
              </a:solidFill>
              <a:cs typeface="Calibri" panose="020F0502020204030204" pitchFamily="34" charset="0"/>
              <a:sym typeface="Calibri" panose="020F0502020204030204" pitchFamily="34" charset="0"/>
            </a:endParaRPr>
          </a:p>
        </p:txBody>
      </p:sp>
      <p:sp>
        <p:nvSpPr>
          <p:cNvPr id="10" name="TextBox 1"/>
          <p:cNvSpPr txBox="1"/>
          <p:nvPr userDrawn="1"/>
        </p:nvSpPr>
        <p:spPr>
          <a:xfrm>
            <a:off x="1464756" y="1115416"/>
            <a:ext cx="1778564" cy="684546"/>
          </a:xfrm>
          <a:prstGeom prst="rect">
            <a:avLst/>
          </a:prstGeom>
          <a:noFill/>
        </p:spPr>
        <p:txBody>
          <a:bodyPr wrap="none" rtlCol="0">
            <a:spAutoFit/>
          </a:bodyPr>
          <a:lstStyle/>
          <a:p>
            <a:pPr algn="ctr" defTabSz="914354">
              <a:lnSpc>
                <a:spcPct val="95000"/>
              </a:lnSpc>
            </a:pPr>
            <a:r>
              <a:rPr lang="en-US" sz="4051" dirty="0">
                <a:solidFill>
                  <a:srgbClr val="FFFFFF"/>
                </a:solidFill>
                <a:cs typeface="Calibri" panose="020F0502020204030204" pitchFamily="34" charset="0"/>
                <a:sym typeface="Calibri" panose="020F0502020204030204" pitchFamily="34" charset="0"/>
              </a:rPr>
              <a:t>Agenda</a:t>
            </a:r>
          </a:p>
        </p:txBody>
      </p:sp>
    </p:spTree>
    <p:extLst>
      <p:ext uri="{BB962C8B-B14F-4D97-AF65-F5344CB8AC3E}">
        <p14:creationId xmlns:p14="http://schemas.microsoft.com/office/powerpoint/2010/main" val="3766126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063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TextBox 6"/>
          <p:cNvSpPr txBox="1"/>
          <p:nvPr userDrawn="1"/>
        </p:nvSpPr>
        <p:spPr bwMode="white">
          <a:xfrm>
            <a:off x="11167872" y="6442744"/>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endParaRPr lang="en-US" sz="1500">
              <a:solidFill>
                <a:prstClr val="white"/>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25803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166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TextBox 6"/>
          <p:cNvSpPr txBox="1"/>
          <p:nvPr userDrawn="1"/>
        </p:nvSpPr>
        <p:spPr bwMode="white">
          <a:xfrm>
            <a:off x="11167872" y="6442744"/>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10" name="Title 1"/>
          <p:cNvSpPr txBox="1">
            <a:spLocks/>
          </p:cNvSpPr>
          <p:nvPr userDrawn="1"/>
        </p:nvSpPr>
        <p:spPr>
          <a:xfrm>
            <a:off x="630003" y="622800"/>
            <a:ext cx="7189999" cy="353302"/>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1" dirty="0">
                <a:solidFill>
                  <a:srgbClr val="FFFFFF"/>
                </a:solidFill>
                <a:latin typeface="Calibri" panose="020F0502020204030204" pitchFamily="34" charset="0"/>
                <a:cs typeface="Calibri" panose="020F0502020204030204" pitchFamily="34" charset="0"/>
                <a:sym typeface="Calibri" panose="020F0502020204030204" pitchFamily="34" charset="0"/>
              </a:rPr>
              <a:t>Agenda</a:t>
            </a:r>
          </a:p>
        </p:txBody>
      </p:sp>
      <p:cxnSp>
        <p:nvCxnSpPr>
          <p:cNvPr id="13" name="Straight Connector 12"/>
          <p:cNvCxnSpPr/>
          <p:nvPr userDrawn="1"/>
        </p:nvCxnSpPr>
        <p:spPr bwMode="white">
          <a:xfrm>
            <a:off x="618899"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342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268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73"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15" name="TextBox 14"/>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4"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
        <p:nvSpPr>
          <p:cNvPr id="17" name="TextBox 16"/>
          <p:cNvSpPr txBox="1"/>
          <p:nvPr userDrawn="1"/>
        </p:nvSpPr>
        <p:spPr>
          <a:xfrm>
            <a:off x="630005" y="3207719"/>
            <a:ext cx="1547143" cy="332399"/>
          </a:xfrm>
          <a:prstGeom prst="rect">
            <a:avLst/>
          </a:prstGeom>
          <a:noFill/>
        </p:spPr>
        <p:txBody>
          <a:bodyPr wrap="square" lIns="0" tIns="0" rIns="0" bIns="0" rtlCol="0" anchor="t">
            <a:spAutoFit/>
          </a:bodyPr>
          <a:lstStyle/>
          <a:p>
            <a:pPr defTabSz="914354">
              <a:lnSpc>
                <a:spcPct val="90000"/>
              </a:lnSpc>
              <a:spcAft>
                <a:spcPts val="451"/>
              </a:spcAft>
            </a:pPr>
            <a:r>
              <a:rPr lang="en-US" sz="2400" dirty="0">
                <a:solidFill>
                  <a:srgbClr val="FFFFFF"/>
                </a:solidFill>
                <a:cs typeface="Calibri" panose="020F0502020204030204" pitchFamily="34" charset="0"/>
                <a:sym typeface="Calibri" panose="020F0502020204030204" pitchFamily="34" charset="0"/>
              </a:rPr>
              <a:t>Agenda</a:t>
            </a:r>
          </a:p>
        </p:txBody>
      </p:sp>
    </p:spTree>
    <p:extLst>
      <p:ext uri="{BB962C8B-B14F-4D97-AF65-F5344CB8AC3E}">
        <p14:creationId xmlns:p14="http://schemas.microsoft.com/office/powerpoint/2010/main" val="2548069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371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8" name="Rectangle 7"/>
          <p:cNvSpPr/>
          <p:nvPr userDrawn="1"/>
        </p:nvSpPr>
        <p:spPr bwMode="invGray">
          <a:xfrm>
            <a:off x="1388149" y="4691188"/>
            <a:ext cx="929337" cy="995875"/>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lnSpc>
                <a:spcPct val="95000"/>
              </a:lnSpc>
            </a:pPr>
            <a:endParaRPr lang="en-US" sz="1500">
              <a:solidFill>
                <a:prstClr val="white"/>
              </a:solidFill>
              <a:cs typeface="Calibri" panose="020F0502020204030204" pitchFamily="34" charset="0"/>
              <a:sym typeface="Calibri" panose="020F0502020204030204" pitchFamily="34" charset="0"/>
            </a:endParaRPr>
          </a:p>
        </p:txBody>
      </p:sp>
      <p:sp>
        <p:nvSpPr>
          <p:cNvPr id="10" name="Rectangle 9"/>
          <p:cNvSpPr/>
          <p:nvPr userDrawn="1">
            <p:custDataLst>
              <p:tags r:id="rId3"/>
            </p:custDataLst>
          </p:nvPr>
        </p:nvSpPr>
        <p:spPr>
          <a:xfrm>
            <a:off x="2509483"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defTabSz="914354">
              <a:lnSpc>
                <a:spcPct val="95000"/>
              </a:lnSpc>
            </a:pPr>
            <a:endParaRPr lang="en-US" sz="900" dirty="0">
              <a:solidFill>
                <a:srgbClr val="FFFFFF"/>
              </a:solidFill>
              <a:cs typeface="Calibri" panose="020F0502020204030204" pitchFamily="34" charset="0"/>
              <a:sym typeface="Calibri" panose="020F0502020204030204" pitchFamily="34" charset="0"/>
            </a:endParaRPr>
          </a:p>
        </p:txBody>
      </p:sp>
      <p:sp>
        <p:nvSpPr>
          <p:cNvPr id="11" name="TextBox 10"/>
          <p:cNvSpPr txBox="1"/>
          <p:nvPr userDrawn="1"/>
        </p:nvSpPr>
        <p:spPr>
          <a:xfrm>
            <a:off x="630000" y="907199"/>
            <a:ext cx="3448800" cy="915479"/>
          </a:xfrm>
          <a:prstGeom prst="rect">
            <a:avLst/>
          </a:prstGeom>
          <a:noFill/>
          <a:ln>
            <a:solidFill>
              <a:schemeClr val="accent4"/>
            </a:solidFill>
          </a:ln>
        </p:spPr>
        <p:txBody>
          <a:bodyPr wrap="square" lIns="459000" tIns="351000" rIns="0" bIns="0" rtlCol="0" anchor="t">
            <a:spAutoFit/>
          </a:bodyPr>
          <a:lstStyle/>
          <a:p>
            <a:pPr defTabSz="914354">
              <a:lnSpc>
                <a:spcPct val="90000"/>
              </a:lnSpc>
              <a:spcAft>
                <a:spcPts val="451"/>
              </a:spcAft>
            </a:pPr>
            <a:endParaRPr lang="en-US" sz="4051" dirty="0">
              <a:solidFill>
                <a:srgbClr val="0067C4"/>
              </a:solidFill>
              <a:cs typeface="Calibri" panose="020F0502020204030204" pitchFamily="34" charset="0"/>
              <a:sym typeface="Calibri" panose="020F0502020204030204" pitchFamily="34" charset="0"/>
            </a:endParaRPr>
          </a:p>
        </p:txBody>
      </p:sp>
      <p:sp>
        <p:nvSpPr>
          <p:cNvPr id="9" name="TextBox 1"/>
          <p:cNvSpPr txBox="1"/>
          <p:nvPr userDrawn="1"/>
        </p:nvSpPr>
        <p:spPr>
          <a:xfrm>
            <a:off x="1464756" y="1115416"/>
            <a:ext cx="1778564" cy="684546"/>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914354"/>
            <a:r>
              <a:rPr lang="en-US" sz="4051" dirty="0">
                <a:solidFill>
                  <a:srgbClr val="0067C4"/>
                </a:solidFill>
                <a:cs typeface="Calibri" panose="020F0502020204030204" pitchFamily="34" charset="0"/>
                <a:sym typeface="Calibri" panose="020F0502020204030204" pitchFamily="34" charset="0"/>
              </a:rPr>
              <a:t>Agenda</a:t>
            </a:r>
          </a:p>
        </p:txBody>
      </p:sp>
    </p:spTree>
    <p:extLst>
      <p:ext uri="{BB962C8B-B14F-4D97-AF65-F5344CB8AC3E}">
        <p14:creationId xmlns:p14="http://schemas.microsoft.com/office/powerpoint/2010/main" val="1518102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473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endParaRPr lang="en-US" sz="1500">
              <a:solidFill>
                <a:prstClr val="white"/>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306460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575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Title 1"/>
          <p:cNvSpPr txBox="1">
            <a:spLocks/>
          </p:cNvSpPr>
          <p:nvPr userDrawn="1"/>
        </p:nvSpPr>
        <p:spPr>
          <a:xfrm>
            <a:off x="630003" y="622800"/>
            <a:ext cx="7189999" cy="353302"/>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1" dirty="0">
                <a:solidFill>
                  <a:srgbClr val="0067C4"/>
                </a:solidFill>
                <a:latin typeface="Calibri" panose="020F0502020204030204" pitchFamily="34" charset="0"/>
                <a:cs typeface="Calibri" panose="020F0502020204030204" pitchFamily="34" charset="0"/>
                <a:sym typeface="Calibri" panose="020F0502020204030204" pitchFamily="34" charset="0"/>
              </a:rPr>
              <a:t>Agenda</a:t>
            </a:r>
          </a:p>
        </p:txBody>
      </p:sp>
      <p:cxnSp>
        <p:nvCxnSpPr>
          <p:cNvPr id="9" name="Straight Connector 8"/>
          <p:cNvCxnSpPr/>
          <p:nvPr userDrawn="1"/>
        </p:nvCxnSpPr>
        <p:spPr bwMode="white">
          <a:xfrm>
            <a:off x="618899"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768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678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73"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a:solidFill>
                <a:srgbClr val="FFFFFF"/>
              </a:solidFill>
              <a:cs typeface="Calibri" panose="020F0502020204030204" pitchFamily="34" charset="0"/>
              <a:sym typeface="Calibri" panose="020F0502020204030204" pitchFamily="34" charset="0"/>
            </a:endParaRPr>
          </a:p>
        </p:txBody>
      </p:sp>
      <p:sp>
        <p:nvSpPr>
          <p:cNvPr id="28" name="TextBox 27"/>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11"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a:solidFill>
                  <a:srgbClr val="FFFFFF">
                    <a:lumMod val="50000"/>
                  </a:srgbClr>
                </a:solidFill>
                <a:cs typeface="Calibri" panose="020F0502020204030204" pitchFamily="34" charset="0"/>
                <a:sym typeface="Calibri" panose="020F0502020204030204" pitchFamily="34" charset="0"/>
              </a:rPr>
              <a:t>20180425 Endurance Day 2 v11_cs.pptx</a:t>
            </a:r>
            <a:endParaRPr lang="en-US" sz="525" dirty="0">
              <a:solidFill>
                <a:srgbClr val="FFFFFF">
                  <a:lumMod val="50000"/>
                </a:srgbClr>
              </a:solidFill>
              <a:cs typeface="Calibri" panose="020F0502020204030204" pitchFamily="34" charset="0"/>
              <a:sym typeface="Calibri" panose="020F0502020204030204" pitchFamily="34" charset="0"/>
            </a:endParaRPr>
          </a:p>
        </p:txBody>
      </p:sp>
      <p:sp>
        <p:nvSpPr>
          <p:cNvPr id="10" name="TextBox 9"/>
          <p:cNvSpPr txBox="1"/>
          <p:nvPr userDrawn="1"/>
        </p:nvSpPr>
        <p:spPr>
          <a:xfrm>
            <a:off x="630005" y="3262146"/>
            <a:ext cx="1161047" cy="249299"/>
          </a:xfrm>
          <a:prstGeom prst="rect">
            <a:avLst/>
          </a:prstGeom>
          <a:noFill/>
        </p:spPr>
        <p:txBody>
          <a:bodyPr wrap="square" lIns="0" tIns="0" rIns="0" bIns="0" rtlCol="0" anchor="t">
            <a:spAutoFit/>
          </a:bodyPr>
          <a:lstStyle/>
          <a:p>
            <a:pPr defTabSz="914354">
              <a:lnSpc>
                <a:spcPct val="90000"/>
              </a:lnSpc>
              <a:spcAft>
                <a:spcPts val="451"/>
              </a:spcAft>
            </a:pPr>
            <a:r>
              <a:rPr lang="en-US" sz="1800" dirty="0">
                <a:solidFill>
                  <a:srgbClr val="FFFFFF"/>
                </a:solidFill>
                <a:cs typeface="Calibri" panose="020F0502020204030204" pitchFamily="34" charset="0"/>
                <a:sym typeface="Calibri" panose="020F0502020204030204" pitchFamily="34" charset="0"/>
              </a:rPr>
              <a:t>Agenda</a:t>
            </a:r>
          </a:p>
        </p:txBody>
      </p:sp>
    </p:spTree>
    <p:extLst>
      <p:ext uri="{BB962C8B-B14F-4D97-AF65-F5344CB8AC3E}">
        <p14:creationId xmlns:p14="http://schemas.microsoft.com/office/powerpoint/2010/main" val="4233664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225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780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637" y="3594369"/>
            <a:ext cx="1365251" cy="3382963"/>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defTabSz="914354">
              <a:lnSpc>
                <a:spcPct val="90000"/>
              </a:lnSpc>
              <a:spcAft>
                <a:spcPts val="751"/>
              </a:spcAft>
            </a:pPr>
            <a:endParaRPr lang="en-US" sz="900">
              <a:solidFill>
                <a:prstClr val="white"/>
              </a:solidFill>
              <a:cs typeface="Calibri" panose="020F0502020204030204" pitchFamily="34" charset="0"/>
              <a:sym typeface="Calibri" panose="020F0502020204030204" pitchFamily="34" charset="0"/>
            </a:endParaRPr>
          </a:p>
        </p:txBody>
      </p:sp>
      <p:sp>
        <p:nvSpPr>
          <p:cNvPr id="20" name="TextBox 19"/>
          <p:cNvSpPr txBox="1"/>
          <p:nvPr userDrawn="1"/>
        </p:nvSpPr>
        <p:spPr>
          <a:xfrm>
            <a:off x="630000" y="2798060"/>
            <a:ext cx="2819400" cy="1321516"/>
          </a:xfrm>
          <a:prstGeom prst="rect">
            <a:avLst/>
          </a:prstGeom>
          <a:noFill/>
        </p:spPr>
        <p:txBody>
          <a:bodyPr wrap="square" lIns="0" tIns="0" rIns="0" bIns="0" rtlCol="0" anchor="ctr">
            <a:spAutoFit/>
          </a:bodyPr>
          <a:lstStyle/>
          <a:p>
            <a:pPr defTabSz="914354">
              <a:lnSpc>
                <a:spcPct val="106000"/>
              </a:lnSpc>
              <a:spcAft>
                <a:spcPts val="525"/>
              </a:spcAft>
            </a:pPr>
            <a:r>
              <a:rPr lang="en-US" sz="4051" dirty="0">
                <a:solidFill>
                  <a:srgbClr val="00539B"/>
                </a:solidFill>
                <a:cs typeface="Calibri" panose="020F0502020204030204" pitchFamily="34" charset="0"/>
                <a:sym typeface="Calibri" panose="020F0502020204030204" pitchFamily="34" charset="0"/>
              </a:rPr>
              <a:t>Table of contents</a:t>
            </a:r>
          </a:p>
        </p:txBody>
      </p:sp>
      <p:sp>
        <p:nvSpPr>
          <p:cNvPr id="19" name="TextBox 18"/>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799725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8831"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14" name="Rectangle 13"/>
          <p:cNvSpPr/>
          <p:nvPr userDrawn="1"/>
        </p:nvSpPr>
        <p:spPr>
          <a:xfrm>
            <a:off x="0" y="5279186"/>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pic>
        <p:nvPicPr>
          <p:cNvPr id="18" name="Picture 17"/>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9067" y="1973272"/>
            <a:ext cx="580573" cy="6858000"/>
          </a:xfrm>
          <a:prstGeom prst="rect">
            <a:avLst/>
          </a:prstGeom>
        </p:spPr>
      </p:pic>
      <p:pic>
        <p:nvPicPr>
          <p:cNvPr id="17" name="Picture 16"/>
          <p:cNvPicPr>
            <a:picLocks noChangeAspect="1"/>
          </p:cNvPicPr>
          <p:nvPr userDrawn="1">
            <p:custDataLst>
              <p:tags r:id="rId3"/>
            </p:custDataLst>
          </p:nvPr>
        </p:nvPicPr>
        <p:blipFill rotWithShape="1">
          <a:blip r:embed="rId8"/>
          <a:srcRect l="1368" t="8949" r="1368" b="27879"/>
          <a:stretch/>
        </p:blipFill>
        <p:spPr>
          <a:xfrm>
            <a:off x="0" y="1"/>
            <a:ext cx="12192000" cy="5276851"/>
          </a:xfrm>
          <a:prstGeom prst="rect">
            <a:avLst/>
          </a:prstGeom>
        </p:spPr>
      </p:pic>
      <p:sp>
        <p:nvSpPr>
          <p:cNvPr id="20" name="Picture Placeholder 8"/>
          <p:cNvSpPr>
            <a:spLocks noGrp="1"/>
          </p:cNvSpPr>
          <p:nvPr>
            <p:ph type="pic" sz="quarter" idx="13" hasCustomPrompt="1"/>
          </p:nvPr>
        </p:nvSpPr>
        <p:spPr>
          <a:xfrm>
            <a:off x="9366565" y="5570646"/>
            <a:ext cx="1867935" cy="896833"/>
          </a:xfrm>
          <a:prstGeom prst="rect">
            <a:avLst/>
          </a:prstGeom>
        </p:spPr>
        <p:txBody>
          <a:bodyPr anchor="b"/>
          <a:lstStyle>
            <a:lvl1pPr algn="ctr">
              <a:defRPr sz="1200">
                <a:solidFill>
                  <a:schemeClr val="tx1"/>
                </a:solidFill>
                <a:latin typeface="Calibri" panose="020F0502020204030204" pitchFamily="34" charset="0"/>
                <a:sym typeface="Calibri" panose="020F050202020403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lnSpc>
                <a:spcPct val="95000"/>
              </a:lnSpc>
            </a:pPr>
            <a:endParaRPr lang="en-US" sz="1500" dirty="0">
              <a:solidFill>
                <a:prstClr val="white"/>
              </a:solidFill>
              <a:cs typeface="Calibri" panose="020F0502020204030204" pitchFamily="34" charset="0"/>
              <a:sym typeface="Calibri" panose="020F0502020204030204" pitchFamily="34" charset="0"/>
            </a:endParaRPr>
          </a:p>
        </p:txBody>
      </p:sp>
      <p:sp>
        <p:nvSpPr>
          <p:cNvPr id="22" name="Text Placeholder 6"/>
          <p:cNvSpPr>
            <a:spLocks noGrp="1"/>
          </p:cNvSpPr>
          <p:nvPr>
            <p:ph type="body" sz="quarter" idx="12" hasCustomPrompt="1"/>
          </p:nvPr>
        </p:nvSpPr>
        <p:spPr bwMode="black">
          <a:xfrm>
            <a:off x="957600" y="6207843"/>
            <a:ext cx="6868800" cy="327148"/>
          </a:xfrm>
          <a:prstGeom prst="rect">
            <a:avLst/>
          </a:prstGeom>
          <a:noFill/>
        </p:spPr>
        <p:txBody>
          <a:bodyPr anchor="ctr"/>
          <a:lstStyle>
            <a:lvl1pPr algn="l">
              <a:lnSpc>
                <a:spcPct val="110000"/>
              </a:lnSpc>
              <a:buNone/>
              <a:defRPr sz="900" b="1" cap="all" baseline="0">
                <a:solidFill>
                  <a:schemeClr val="accent5"/>
                </a:solidFill>
                <a:latin typeface="Calibri" panose="020F0502020204030204" pitchFamily="34" charset="0"/>
                <a:sym typeface="Calibri" panose="020F0502020204030204" pitchFamily="34" charset="0"/>
              </a:defRPr>
            </a:lvl1pPr>
            <a:lvl2pPr algn="ctr">
              <a:buNone/>
              <a:defRPr/>
            </a:lvl2pPr>
            <a:lvl3pPr marL="0" indent="0" algn="ctr">
              <a:buNone/>
              <a:defRPr/>
            </a:lvl3pPr>
            <a:lvl4pPr marL="171442" indent="0" algn="ctr">
              <a:buNone/>
              <a:defRPr/>
            </a:lvl4pPr>
            <a:lvl5pPr marL="342882" indent="0" algn="ctr">
              <a:buNone/>
              <a:defRPr/>
            </a:lvl5pPr>
          </a:lstStyle>
          <a:p>
            <a:pPr lvl="0"/>
            <a:r>
              <a:rPr lang="en-US" dirty="0"/>
              <a:t>Click to edit date/place</a:t>
            </a:r>
          </a:p>
        </p:txBody>
      </p:sp>
      <p:grpSp>
        <p:nvGrpSpPr>
          <p:cNvPr id="23" name="Group 22"/>
          <p:cNvGrpSpPr/>
          <p:nvPr userDrawn="1"/>
        </p:nvGrpSpPr>
        <p:grpSpPr>
          <a:xfrm>
            <a:off x="957603" y="946940"/>
            <a:ext cx="2887436" cy="894745"/>
            <a:chOff x="848180" y="896938"/>
            <a:chExt cx="2178050" cy="674924"/>
          </a:xfrm>
          <a:solidFill>
            <a:schemeClr val="bg1"/>
          </a:solidFill>
        </p:grpSpPr>
        <p:sp>
          <p:nvSpPr>
            <p:cNvPr id="24" name="Freeform 5"/>
            <p:cNvSpPr>
              <a:spLocks noEditPoints="1"/>
            </p:cNvSpPr>
            <p:nvPr/>
          </p:nvSpPr>
          <p:spPr bwMode="auto">
            <a:xfrm>
              <a:off x="848180" y="896938"/>
              <a:ext cx="997552" cy="414102"/>
            </a:xfrm>
            <a:custGeom>
              <a:avLst/>
              <a:gdLst>
                <a:gd name="T0" fmla="*/ 39 w 340"/>
                <a:gd name="T1" fmla="*/ 10 h 140"/>
                <a:gd name="T2" fmla="*/ 54 w 340"/>
                <a:gd name="T3" fmla="*/ 8 h 140"/>
                <a:gd name="T4" fmla="*/ 47 w 340"/>
                <a:gd name="T5" fmla="*/ 64 h 140"/>
                <a:gd name="T6" fmla="*/ 60 w 340"/>
                <a:gd name="T7" fmla="*/ 132 h 140"/>
                <a:gd name="T8" fmla="*/ 39 w 340"/>
                <a:gd name="T9" fmla="*/ 69 h 140"/>
                <a:gd name="T10" fmla="*/ 92 w 340"/>
                <a:gd name="T11" fmla="*/ 100 h 140"/>
                <a:gd name="T12" fmla="*/ 285 w 340"/>
                <a:gd name="T13" fmla="*/ 78 h 140"/>
                <a:gd name="T14" fmla="*/ 286 w 340"/>
                <a:gd name="T15" fmla="*/ 82 h 140"/>
                <a:gd name="T16" fmla="*/ 306 w 340"/>
                <a:gd name="T17" fmla="*/ 113 h 140"/>
                <a:gd name="T18" fmla="*/ 238 w 340"/>
                <a:gd name="T19" fmla="*/ 71 h 140"/>
                <a:gd name="T20" fmla="*/ 315 w 340"/>
                <a:gd name="T21" fmla="*/ 40 h 140"/>
                <a:gd name="T22" fmla="*/ 318 w 340"/>
                <a:gd name="T23" fmla="*/ 41 h 140"/>
                <a:gd name="T24" fmla="*/ 317 w 340"/>
                <a:gd name="T25" fmla="*/ 1 h 140"/>
                <a:gd name="T26" fmla="*/ 313 w 340"/>
                <a:gd name="T27" fmla="*/ 12 h 140"/>
                <a:gd name="T28" fmla="*/ 278 w 340"/>
                <a:gd name="T29" fmla="*/ 0 h 140"/>
                <a:gd name="T30" fmla="*/ 216 w 340"/>
                <a:gd name="T31" fmla="*/ 90 h 140"/>
                <a:gd name="T32" fmla="*/ 177 w 340"/>
                <a:gd name="T33" fmla="*/ 135 h 140"/>
                <a:gd name="T34" fmla="*/ 174 w 340"/>
                <a:gd name="T35" fmla="*/ 5 h 140"/>
                <a:gd name="T36" fmla="*/ 210 w 340"/>
                <a:gd name="T37" fmla="*/ 34 h 140"/>
                <a:gd name="T38" fmla="*/ 211 w 340"/>
                <a:gd name="T39" fmla="*/ 1 h 140"/>
                <a:gd name="T40" fmla="*/ 208 w 340"/>
                <a:gd name="T41" fmla="*/ 2 h 140"/>
                <a:gd name="T42" fmla="*/ 206 w 340"/>
                <a:gd name="T43" fmla="*/ 12 h 140"/>
                <a:gd name="T44" fmla="*/ 110 w 340"/>
                <a:gd name="T45" fmla="*/ 71 h 140"/>
                <a:gd name="T46" fmla="*/ 110 w 340"/>
                <a:gd name="T47" fmla="*/ 82 h 140"/>
                <a:gd name="T48" fmla="*/ 69 w 340"/>
                <a:gd name="T49" fmla="*/ 65 h 140"/>
                <a:gd name="T50" fmla="*/ 53 w 340"/>
                <a:gd name="T51" fmla="*/ 2 h 140"/>
                <a:gd name="T52" fmla="*/ 0 w 340"/>
                <a:gd name="T53" fmla="*/ 2 h 140"/>
                <a:gd name="T54" fmla="*/ 1 w 340"/>
                <a:gd name="T55" fmla="*/ 6 h 140"/>
                <a:gd name="T56" fmla="*/ 18 w 340"/>
                <a:gd name="T57" fmla="*/ 106 h 140"/>
                <a:gd name="T58" fmla="*/ 0 w 340"/>
                <a:gd name="T59" fmla="*/ 135 h 140"/>
                <a:gd name="T60" fmla="*/ 28 w 340"/>
                <a:gd name="T61" fmla="*/ 137 h 140"/>
                <a:gd name="T62" fmla="*/ 115 w 340"/>
                <a:gd name="T63" fmla="*/ 101 h 140"/>
                <a:gd name="T64" fmla="*/ 177 w 340"/>
                <a:gd name="T65" fmla="*/ 140 h 140"/>
                <a:gd name="T66" fmla="*/ 214 w 340"/>
                <a:gd name="T67" fmla="*/ 127 h 140"/>
                <a:gd name="T68" fmla="*/ 218 w 340"/>
                <a:gd name="T69" fmla="*/ 138 h 140"/>
                <a:gd name="T70" fmla="*/ 219 w 340"/>
                <a:gd name="T71" fmla="*/ 101 h 140"/>
                <a:gd name="T72" fmla="*/ 279 w 340"/>
                <a:gd name="T73" fmla="*/ 140 h 140"/>
                <a:gd name="T74" fmla="*/ 328 w 340"/>
                <a:gd name="T75" fmla="*/ 121 h 140"/>
                <a:gd name="T76" fmla="*/ 327 w 340"/>
                <a:gd name="T77" fmla="*/ 101 h 140"/>
                <a:gd name="T78" fmla="*/ 340 w 340"/>
                <a:gd name="T79" fmla="*/ 80 h 140"/>
                <a:gd name="T80" fmla="*/ 315 w 340"/>
                <a:gd name="T81" fmla="*/ 7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0" h="140">
                  <a:moveTo>
                    <a:pt x="39" y="64"/>
                  </a:moveTo>
                  <a:cubicBezTo>
                    <a:pt x="39" y="10"/>
                    <a:pt x="39" y="10"/>
                    <a:pt x="39" y="10"/>
                  </a:cubicBezTo>
                  <a:cubicBezTo>
                    <a:pt x="39" y="9"/>
                    <a:pt x="39" y="8"/>
                    <a:pt x="41" y="8"/>
                  </a:cubicBezTo>
                  <a:cubicBezTo>
                    <a:pt x="44" y="8"/>
                    <a:pt x="51" y="8"/>
                    <a:pt x="54" y="8"/>
                  </a:cubicBezTo>
                  <a:cubicBezTo>
                    <a:pt x="70" y="8"/>
                    <a:pt x="81" y="17"/>
                    <a:pt x="81" y="36"/>
                  </a:cubicBezTo>
                  <a:cubicBezTo>
                    <a:pt x="81" y="57"/>
                    <a:pt x="68" y="64"/>
                    <a:pt x="47" y="64"/>
                  </a:cubicBezTo>
                  <a:lnTo>
                    <a:pt x="39" y="64"/>
                  </a:lnTo>
                  <a:close/>
                  <a:moveTo>
                    <a:pt x="60" y="132"/>
                  </a:moveTo>
                  <a:cubicBezTo>
                    <a:pt x="42" y="132"/>
                    <a:pt x="39" y="129"/>
                    <a:pt x="39" y="104"/>
                  </a:cubicBezTo>
                  <a:cubicBezTo>
                    <a:pt x="39" y="69"/>
                    <a:pt x="39" y="69"/>
                    <a:pt x="39" y="69"/>
                  </a:cubicBezTo>
                  <a:cubicBezTo>
                    <a:pt x="47" y="69"/>
                    <a:pt x="47" y="69"/>
                    <a:pt x="47" y="69"/>
                  </a:cubicBezTo>
                  <a:cubicBezTo>
                    <a:pt x="71" y="69"/>
                    <a:pt x="92" y="74"/>
                    <a:pt x="92" y="100"/>
                  </a:cubicBezTo>
                  <a:cubicBezTo>
                    <a:pt x="92" y="120"/>
                    <a:pt x="80" y="132"/>
                    <a:pt x="60" y="132"/>
                  </a:cubicBezTo>
                  <a:close/>
                  <a:moveTo>
                    <a:pt x="285" y="78"/>
                  </a:moveTo>
                  <a:cubicBezTo>
                    <a:pt x="285" y="80"/>
                    <a:pt x="285" y="80"/>
                    <a:pt x="285" y="80"/>
                  </a:cubicBezTo>
                  <a:cubicBezTo>
                    <a:pt x="285" y="81"/>
                    <a:pt x="285" y="82"/>
                    <a:pt x="286" y="82"/>
                  </a:cubicBezTo>
                  <a:cubicBezTo>
                    <a:pt x="306" y="82"/>
                    <a:pt x="306" y="84"/>
                    <a:pt x="306" y="100"/>
                  </a:cubicBezTo>
                  <a:cubicBezTo>
                    <a:pt x="306" y="113"/>
                    <a:pt x="306" y="113"/>
                    <a:pt x="306" y="113"/>
                  </a:cubicBezTo>
                  <a:cubicBezTo>
                    <a:pt x="306" y="126"/>
                    <a:pt x="298" y="135"/>
                    <a:pt x="280" y="135"/>
                  </a:cubicBezTo>
                  <a:cubicBezTo>
                    <a:pt x="251" y="135"/>
                    <a:pt x="238" y="106"/>
                    <a:pt x="238" y="71"/>
                  </a:cubicBezTo>
                  <a:cubicBezTo>
                    <a:pt x="238" y="37"/>
                    <a:pt x="247" y="5"/>
                    <a:pt x="280" y="5"/>
                  </a:cubicBezTo>
                  <a:cubicBezTo>
                    <a:pt x="298" y="5"/>
                    <a:pt x="313" y="17"/>
                    <a:pt x="315" y="40"/>
                  </a:cubicBezTo>
                  <a:cubicBezTo>
                    <a:pt x="315" y="41"/>
                    <a:pt x="315" y="41"/>
                    <a:pt x="316" y="41"/>
                  </a:cubicBezTo>
                  <a:cubicBezTo>
                    <a:pt x="318" y="41"/>
                    <a:pt x="318" y="41"/>
                    <a:pt x="318" y="41"/>
                  </a:cubicBezTo>
                  <a:cubicBezTo>
                    <a:pt x="318" y="32"/>
                    <a:pt x="318" y="10"/>
                    <a:pt x="318" y="1"/>
                  </a:cubicBezTo>
                  <a:cubicBezTo>
                    <a:pt x="317" y="1"/>
                    <a:pt x="317" y="1"/>
                    <a:pt x="317" y="1"/>
                  </a:cubicBezTo>
                  <a:cubicBezTo>
                    <a:pt x="315" y="1"/>
                    <a:pt x="315" y="1"/>
                    <a:pt x="315" y="2"/>
                  </a:cubicBezTo>
                  <a:cubicBezTo>
                    <a:pt x="313" y="12"/>
                    <a:pt x="313" y="12"/>
                    <a:pt x="313" y="12"/>
                  </a:cubicBezTo>
                  <a:cubicBezTo>
                    <a:pt x="313" y="12"/>
                    <a:pt x="313" y="12"/>
                    <a:pt x="313" y="12"/>
                  </a:cubicBezTo>
                  <a:cubicBezTo>
                    <a:pt x="303" y="3"/>
                    <a:pt x="290" y="0"/>
                    <a:pt x="278" y="0"/>
                  </a:cubicBezTo>
                  <a:cubicBezTo>
                    <a:pt x="239" y="0"/>
                    <a:pt x="214" y="32"/>
                    <a:pt x="214" y="71"/>
                  </a:cubicBezTo>
                  <a:cubicBezTo>
                    <a:pt x="214" y="78"/>
                    <a:pt x="215" y="84"/>
                    <a:pt x="216" y="90"/>
                  </a:cubicBezTo>
                  <a:cubicBezTo>
                    <a:pt x="216" y="95"/>
                    <a:pt x="216" y="95"/>
                    <a:pt x="216" y="95"/>
                  </a:cubicBezTo>
                  <a:cubicBezTo>
                    <a:pt x="213" y="125"/>
                    <a:pt x="196" y="135"/>
                    <a:pt x="177" y="135"/>
                  </a:cubicBezTo>
                  <a:cubicBezTo>
                    <a:pt x="148" y="135"/>
                    <a:pt x="134" y="108"/>
                    <a:pt x="134" y="71"/>
                  </a:cubicBezTo>
                  <a:cubicBezTo>
                    <a:pt x="134" y="37"/>
                    <a:pt x="142" y="5"/>
                    <a:pt x="174" y="5"/>
                  </a:cubicBezTo>
                  <a:cubicBezTo>
                    <a:pt x="191" y="5"/>
                    <a:pt x="205" y="15"/>
                    <a:pt x="208" y="33"/>
                  </a:cubicBezTo>
                  <a:cubicBezTo>
                    <a:pt x="208" y="34"/>
                    <a:pt x="209" y="34"/>
                    <a:pt x="210" y="34"/>
                  </a:cubicBezTo>
                  <a:cubicBezTo>
                    <a:pt x="212" y="34"/>
                    <a:pt x="212" y="34"/>
                    <a:pt x="212" y="34"/>
                  </a:cubicBezTo>
                  <a:cubicBezTo>
                    <a:pt x="212" y="25"/>
                    <a:pt x="211" y="10"/>
                    <a:pt x="211" y="1"/>
                  </a:cubicBezTo>
                  <a:cubicBezTo>
                    <a:pt x="210" y="1"/>
                    <a:pt x="210" y="1"/>
                    <a:pt x="210" y="1"/>
                  </a:cubicBezTo>
                  <a:cubicBezTo>
                    <a:pt x="209" y="1"/>
                    <a:pt x="208" y="1"/>
                    <a:pt x="208" y="2"/>
                  </a:cubicBezTo>
                  <a:cubicBezTo>
                    <a:pt x="206" y="12"/>
                    <a:pt x="206" y="12"/>
                    <a:pt x="206" y="12"/>
                  </a:cubicBezTo>
                  <a:cubicBezTo>
                    <a:pt x="206" y="12"/>
                    <a:pt x="206" y="12"/>
                    <a:pt x="206" y="12"/>
                  </a:cubicBezTo>
                  <a:cubicBezTo>
                    <a:pt x="197" y="3"/>
                    <a:pt x="184" y="0"/>
                    <a:pt x="172" y="0"/>
                  </a:cubicBezTo>
                  <a:cubicBezTo>
                    <a:pt x="135" y="0"/>
                    <a:pt x="110" y="32"/>
                    <a:pt x="110" y="71"/>
                  </a:cubicBezTo>
                  <a:cubicBezTo>
                    <a:pt x="110" y="75"/>
                    <a:pt x="110" y="78"/>
                    <a:pt x="110" y="82"/>
                  </a:cubicBezTo>
                  <a:cubicBezTo>
                    <a:pt x="110" y="82"/>
                    <a:pt x="110" y="82"/>
                    <a:pt x="110" y="82"/>
                  </a:cubicBezTo>
                  <a:cubicBezTo>
                    <a:pt x="102" y="71"/>
                    <a:pt x="87" y="66"/>
                    <a:pt x="69" y="65"/>
                  </a:cubicBezTo>
                  <a:cubicBezTo>
                    <a:pt x="69" y="65"/>
                    <a:pt x="69" y="65"/>
                    <a:pt x="69" y="65"/>
                  </a:cubicBezTo>
                  <a:cubicBezTo>
                    <a:pt x="89" y="61"/>
                    <a:pt x="102" y="51"/>
                    <a:pt x="102" y="34"/>
                  </a:cubicBezTo>
                  <a:cubicBezTo>
                    <a:pt x="102" y="9"/>
                    <a:pt x="75" y="2"/>
                    <a:pt x="53" y="2"/>
                  </a:cubicBezTo>
                  <a:cubicBezTo>
                    <a:pt x="47" y="2"/>
                    <a:pt x="34" y="3"/>
                    <a:pt x="29" y="3"/>
                  </a:cubicBezTo>
                  <a:cubicBezTo>
                    <a:pt x="20" y="3"/>
                    <a:pt x="9" y="3"/>
                    <a:pt x="0" y="2"/>
                  </a:cubicBezTo>
                  <a:cubicBezTo>
                    <a:pt x="0" y="5"/>
                    <a:pt x="0" y="5"/>
                    <a:pt x="0" y="5"/>
                  </a:cubicBezTo>
                  <a:cubicBezTo>
                    <a:pt x="0" y="6"/>
                    <a:pt x="0" y="6"/>
                    <a:pt x="1" y="6"/>
                  </a:cubicBezTo>
                  <a:cubicBezTo>
                    <a:pt x="18" y="7"/>
                    <a:pt x="18" y="9"/>
                    <a:pt x="18" y="34"/>
                  </a:cubicBezTo>
                  <a:cubicBezTo>
                    <a:pt x="18" y="106"/>
                    <a:pt x="18" y="106"/>
                    <a:pt x="18" y="106"/>
                  </a:cubicBezTo>
                  <a:cubicBezTo>
                    <a:pt x="18" y="130"/>
                    <a:pt x="18" y="133"/>
                    <a:pt x="2" y="133"/>
                  </a:cubicBezTo>
                  <a:cubicBezTo>
                    <a:pt x="0" y="133"/>
                    <a:pt x="0" y="134"/>
                    <a:pt x="0" y="135"/>
                  </a:cubicBezTo>
                  <a:cubicBezTo>
                    <a:pt x="0" y="137"/>
                    <a:pt x="0" y="137"/>
                    <a:pt x="0" y="137"/>
                  </a:cubicBezTo>
                  <a:cubicBezTo>
                    <a:pt x="9" y="137"/>
                    <a:pt x="18" y="137"/>
                    <a:pt x="28" y="137"/>
                  </a:cubicBezTo>
                  <a:cubicBezTo>
                    <a:pt x="40" y="137"/>
                    <a:pt x="45" y="137"/>
                    <a:pt x="60" y="137"/>
                  </a:cubicBezTo>
                  <a:cubicBezTo>
                    <a:pt x="93" y="137"/>
                    <a:pt x="114" y="121"/>
                    <a:pt x="115" y="101"/>
                  </a:cubicBezTo>
                  <a:cubicBezTo>
                    <a:pt x="116" y="101"/>
                    <a:pt x="116" y="101"/>
                    <a:pt x="116" y="101"/>
                  </a:cubicBezTo>
                  <a:cubicBezTo>
                    <a:pt x="126" y="125"/>
                    <a:pt x="148" y="140"/>
                    <a:pt x="177" y="140"/>
                  </a:cubicBezTo>
                  <a:cubicBezTo>
                    <a:pt x="190" y="140"/>
                    <a:pt x="203" y="136"/>
                    <a:pt x="213" y="127"/>
                  </a:cubicBezTo>
                  <a:cubicBezTo>
                    <a:pt x="214" y="127"/>
                    <a:pt x="214" y="127"/>
                    <a:pt x="214" y="127"/>
                  </a:cubicBezTo>
                  <a:cubicBezTo>
                    <a:pt x="215" y="137"/>
                    <a:pt x="215" y="137"/>
                    <a:pt x="215" y="137"/>
                  </a:cubicBezTo>
                  <a:cubicBezTo>
                    <a:pt x="216" y="138"/>
                    <a:pt x="216" y="138"/>
                    <a:pt x="218" y="138"/>
                  </a:cubicBezTo>
                  <a:cubicBezTo>
                    <a:pt x="219" y="138"/>
                    <a:pt x="219" y="138"/>
                    <a:pt x="219" y="138"/>
                  </a:cubicBezTo>
                  <a:cubicBezTo>
                    <a:pt x="219" y="132"/>
                    <a:pt x="219" y="114"/>
                    <a:pt x="219" y="101"/>
                  </a:cubicBezTo>
                  <a:cubicBezTo>
                    <a:pt x="220" y="101"/>
                    <a:pt x="220" y="101"/>
                    <a:pt x="220" y="101"/>
                  </a:cubicBezTo>
                  <a:cubicBezTo>
                    <a:pt x="229" y="125"/>
                    <a:pt x="252" y="140"/>
                    <a:pt x="279" y="140"/>
                  </a:cubicBezTo>
                  <a:cubicBezTo>
                    <a:pt x="305" y="140"/>
                    <a:pt x="315" y="123"/>
                    <a:pt x="326" y="123"/>
                  </a:cubicBezTo>
                  <a:cubicBezTo>
                    <a:pt x="327" y="123"/>
                    <a:pt x="328" y="123"/>
                    <a:pt x="328" y="121"/>
                  </a:cubicBezTo>
                  <a:cubicBezTo>
                    <a:pt x="328" y="119"/>
                    <a:pt x="327" y="114"/>
                    <a:pt x="327" y="110"/>
                  </a:cubicBezTo>
                  <a:cubicBezTo>
                    <a:pt x="327" y="101"/>
                    <a:pt x="327" y="101"/>
                    <a:pt x="327" y="101"/>
                  </a:cubicBezTo>
                  <a:cubicBezTo>
                    <a:pt x="327" y="84"/>
                    <a:pt x="327" y="82"/>
                    <a:pt x="339" y="82"/>
                  </a:cubicBezTo>
                  <a:cubicBezTo>
                    <a:pt x="340" y="82"/>
                    <a:pt x="340" y="81"/>
                    <a:pt x="340" y="80"/>
                  </a:cubicBezTo>
                  <a:cubicBezTo>
                    <a:pt x="340" y="78"/>
                    <a:pt x="340" y="78"/>
                    <a:pt x="340" y="78"/>
                  </a:cubicBezTo>
                  <a:cubicBezTo>
                    <a:pt x="331" y="78"/>
                    <a:pt x="325" y="78"/>
                    <a:pt x="315" y="78"/>
                  </a:cubicBezTo>
                  <a:cubicBezTo>
                    <a:pt x="306" y="78"/>
                    <a:pt x="294" y="78"/>
                    <a:pt x="285"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sp>
          <p:nvSpPr>
            <p:cNvPr id="25" name="Freeform 6"/>
            <p:cNvSpPr>
              <a:spLocks noEditPoints="1"/>
            </p:cNvSpPr>
            <p:nvPr/>
          </p:nvSpPr>
          <p:spPr bwMode="auto">
            <a:xfrm>
              <a:off x="1194295" y="1459375"/>
              <a:ext cx="1831935" cy="112487"/>
            </a:xfrm>
            <a:custGeom>
              <a:avLst/>
              <a:gdLst>
                <a:gd name="T0" fmla="*/ 32 w 625"/>
                <a:gd name="T1" fmla="*/ 10 h 38"/>
                <a:gd name="T2" fmla="*/ 14 w 625"/>
                <a:gd name="T3" fmla="*/ 4 h 38"/>
                <a:gd name="T4" fmla="*/ 112 w 625"/>
                <a:gd name="T5" fmla="*/ 9 h 38"/>
                <a:gd name="T6" fmla="*/ 87 w 625"/>
                <a:gd name="T7" fmla="*/ 37 h 38"/>
                <a:gd name="T8" fmla="*/ 107 w 625"/>
                <a:gd name="T9" fmla="*/ 10 h 38"/>
                <a:gd name="T10" fmla="*/ 274 w 625"/>
                <a:gd name="T11" fmla="*/ 26 h 38"/>
                <a:gd name="T12" fmla="*/ 271 w 625"/>
                <a:gd name="T13" fmla="*/ 2 h 38"/>
                <a:gd name="T14" fmla="*/ 48 w 625"/>
                <a:gd name="T15" fmla="*/ 37 h 38"/>
                <a:gd name="T16" fmla="*/ 38 w 625"/>
                <a:gd name="T17" fmla="*/ 37 h 38"/>
                <a:gd name="T18" fmla="*/ 33 w 625"/>
                <a:gd name="T19" fmla="*/ 12 h 38"/>
                <a:gd name="T20" fmla="*/ 43 w 625"/>
                <a:gd name="T21" fmla="*/ 12 h 38"/>
                <a:gd name="T22" fmla="*/ 48 w 625"/>
                <a:gd name="T23" fmla="*/ 37 h 38"/>
                <a:gd name="T24" fmla="*/ 56 w 625"/>
                <a:gd name="T25" fmla="*/ 12 h 38"/>
                <a:gd name="T26" fmla="*/ 64 w 625"/>
                <a:gd name="T27" fmla="*/ 23 h 38"/>
                <a:gd name="T28" fmla="*/ 64 w 625"/>
                <a:gd name="T29" fmla="*/ 25 h 38"/>
                <a:gd name="T30" fmla="*/ 118 w 625"/>
                <a:gd name="T31" fmla="*/ 25 h 38"/>
                <a:gd name="T32" fmla="*/ 145 w 625"/>
                <a:gd name="T33" fmla="*/ 37 h 38"/>
                <a:gd name="T34" fmla="*/ 157 w 625"/>
                <a:gd name="T35" fmla="*/ 13 h 38"/>
                <a:gd name="T36" fmla="*/ 152 w 625"/>
                <a:gd name="T37" fmla="*/ 38 h 38"/>
                <a:gd name="T38" fmla="*/ 163 w 625"/>
                <a:gd name="T39" fmla="*/ 19 h 38"/>
                <a:gd name="T40" fmla="*/ 177 w 625"/>
                <a:gd name="T41" fmla="*/ 14 h 38"/>
                <a:gd name="T42" fmla="*/ 196 w 625"/>
                <a:gd name="T43" fmla="*/ 11 h 38"/>
                <a:gd name="T44" fmla="*/ 215 w 625"/>
                <a:gd name="T45" fmla="*/ 17 h 38"/>
                <a:gd name="T46" fmla="*/ 213 w 625"/>
                <a:gd name="T47" fmla="*/ 27 h 38"/>
                <a:gd name="T48" fmla="*/ 226 w 625"/>
                <a:gd name="T49" fmla="*/ 14 h 38"/>
                <a:gd name="T50" fmla="*/ 290 w 625"/>
                <a:gd name="T51" fmla="*/ 38 h 38"/>
                <a:gd name="T52" fmla="*/ 324 w 625"/>
                <a:gd name="T53" fmla="*/ 38 h 38"/>
                <a:gd name="T54" fmla="*/ 303 w 625"/>
                <a:gd name="T55" fmla="*/ 36 h 38"/>
                <a:gd name="T56" fmla="*/ 324 w 625"/>
                <a:gd name="T57" fmla="*/ 30 h 38"/>
                <a:gd name="T58" fmla="*/ 327 w 625"/>
                <a:gd name="T59" fmla="*/ 38 h 38"/>
                <a:gd name="T60" fmla="*/ 345 w 625"/>
                <a:gd name="T61" fmla="*/ 32 h 38"/>
                <a:gd name="T62" fmla="*/ 340 w 625"/>
                <a:gd name="T63" fmla="*/ 14 h 38"/>
                <a:gd name="T64" fmla="*/ 350 w 625"/>
                <a:gd name="T65" fmla="*/ 12 h 38"/>
                <a:gd name="T66" fmla="*/ 366 w 625"/>
                <a:gd name="T67" fmla="*/ 14 h 38"/>
                <a:gd name="T68" fmla="*/ 392 w 625"/>
                <a:gd name="T69" fmla="*/ 37 h 38"/>
                <a:gd name="T70" fmla="*/ 383 w 625"/>
                <a:gd name="T71" fmla="*/ 12 h 38"/>
                <a:gd name="T72" fmla="*/ 397 w 625"/>
                <a:gd name="T73" fmla="*/ 29 h 38"/>
                <a:gd name="T74" fmla="*/ 402 w 625"/>
                <a:gd name="T75" fmla="*/ 14 h 38"/>
                <a:gd name="T76" fmla="*/ 416 w 625"/>
                <a:gd name="T77" fmla="*/ 19 h 38"/>
                <a:gd name="T78" fmla="*/ 419 w 625"/>
                <a:gd name="T79" fmla="*/ 37 h 38"/>
                <a:gd name="T80" fmla="*/ 430 w 625"/>
                <a:gd name="T81" fmla="*/ 13 h 38"/>
                <a:gd name="T82" fmla="*/ 438 w 625"/>
                <a:gd name="T83" fmla="*/ 17 h 38"/>
                <a:gd name="T84" fmla="*/ 436 w 625"/>
                <a:gd name="T85" fmla="*/ 27 h 38"/>
                <a:gd name="T86" fmla="*/ 449 w 625"/>
                <a:gd name="T87" fmla="*/ 13 h 38"/>
                <a:gd name="T88" fmla="*/ 484 w 625"/>
                <a:gd name="T89" fmla="*/ 28 h 38"/>
                <a:gd name="T90" fmla="*/ 479 w 625"/>
                <a:gd name="T91" fmla="*/ 12 h 38"/>
                <a:gd name="T92" fmla="*/ 473 w 625"/>
                <a:gd name="T93" fmla="*/ 28 h 38"/>
                <a:gd name="T94" fmla="*/ 522 w 625"/>
                <a:gd name="T95" fmla="*/ 33 h 38"/>
                <a:gd name="T96" fmla="*/ 520 w 625"/>
                <a:gd name="T97" fmla="*/ 11 h 38"/>
                <a:gd name="T98" fmla="*/ 512 w 625"/>
                <a:gd name="T99" fmla="*/ 21 h 38"/>
                <a:gd name="T100" fmla="*/ 551 w 625"/>
                <a:gd name="T101" fmla="*/ 35 h 38"/>
                <a:gd name="T102" fmla="*/ 527 w 625"/>
                <a:gd name="T103" fmla="*/ 37 h 38"/>
                <a:gd name="T104" fmla="*/ 547 w 625"/>
                <a:gd name="T105" fmla="*/ 18 h 38"/>
                <a:gd name="T106" fmla="*/ 563 w 625"/>
                <a:gd name="T107" fmla="*/ 11 h 38"/>
                <a:gd name="T108" fmla="*/ 580 w 625"/>
                <a:gd name="T109" fmla="*/ 19 h 38"/>
                <a:gd name="T110" fmla="*/ 590 w 625"/>
                <a:gd name="T111" fmla="*/ 35 h 38"/>
                <a:gd name="T112" fmla="*/ 599 w 625"/>
                <a:gd name="T113" fmla="*/ 22 h 38"/>
                <a:gd name="T114" fmla="*/ 604 w 625"/>
                <a:gd name="T115" fmla="*/ 37 h 38"/>
                <a:gd name="T116" fmla="*/ 625 w 625"/>
                <a:gd name="T1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5" h="38">
                  <a:moveTo>
                    <a:pt x="23" y="37"/>
                  </a:moveTo>
                  <a:cubicBezTo>
                    <a:pt x="23" y="36"/>
                    <a:pt x="23" y="36"/>
                    <a:pt x="23" y="36"/>
                  </a:cubicBezTo>
                  <a:cubicBezTo>
                    <a:pt x="23" y="35"/>
                    <a:pt x="23" y="35"/>
                    <a:pt x="23" y="35"/>
                  </a:cubicBezTo>
                  <a:cubicBezTo>
                    <a:pt x="19" y="34"/>
                    <a:pt x="19" y="34"/>
                    <a:pt x="19" y="28"/>
                  </a:cubicBezTo>
                  <a:cubicBezTo>
                    <a:pt x="19" y="4"/>
                    <a:pt x="19" y="4"/>
                    <a:pt x="19" y="4"/>
                  </a:cubicBezTo>
                  <a:cubicBezTo>
                    <a:pt x="19" y="3"/>
                    <a:pt x="19" y="3"/>
                    <a:pt x="19" y="3"/>
                  </a:cubicBezTo>
                  <a:cubicBezTo>
                    <a:pt x="23" y="3"/>
                    <a:pt x="23" y="3"/>
                    <a:pt x="23" y="3"/>
                  </a:cubicBezTo>
                  <a:cubicBezTo>
                    <a:pt x="27" y="3"/>
                    <a:pt x="30" y="4"/>
                    <a:pt x="30" y="10"/>
                  </a:cubicBezTo>
                  <a:cubicBezTo>
                    <a:pt x="30" y="10"/>
                    <a:pt x="31" y="10"/>
                    <a:pt x="31" y="10"/>
                  </a:cubicBezTo>
                  <a:cubicBezTo>
                    <a:pt x="32" y="10"/>
                    <a:pt x="32" y="10"/>
                    <a:pt x="32" y="10"/>
                  </a:cubicBezTo>
                  <a:cubicBezTo>
                    <a:pt x="32" y="8"/>
                    <a:pt x="32" y="3"/>
                    <a:pt x="32" y="1"/>
                  </a:cubicBezTo>
                  <a:cubicBezTo>
                    <a:pt x="30" y="1"/>
                    <a:pt x="27" y="1"/>
                    <a:pt x="23" y="1"/>
                  </a:cubicBezTo>
                  <a:cubicBezTo>
                    <a:pt x="10" y="1"/>
                    <a:pt x="10" y="1"/>
                    <a:pt x="10" y="1"/>
                  </a:cubicBezTo>
                  <a:cubicBezTo>
                    <a:pt x="6" y="1"/>
                    <a:pt x="3" y="1"/>
                    <a:pt x="0" y="1"/>
                  </a:cubicBezTo>
                  <a:cubicBezTo>
                    <a:pt x="0" y="3"/>
                    <a:pt x="0" y="9"/>
                    <a:pt x="0" y="11"/>
                  </a:cubicBezTo>
                  <a:cubicBezTo>
                    <a:pt x="2" y="11"/>
                    <a:pt x="2" y="11"/>
                    <a:pt x="2" y="11"/>
                  </a:cubicBezTo>
                  <a:cubicBezTo>
                    <a:pt x="2" y="11"/>
                    <a:pt x="2" y="11"/>
                    <a:pt x="2" y="11"/>
                  </a:cubicBezTo>
                  <a:cubicBezTo>
                    <a:pt x="3" y="4"/>
                    <a:pt x="5" y="3"/>
                    <a:pt x="10" y="3"/>
                  </a:cubicBezTo>
                  <a:cubicBezTo>
                    <a:pt x="13" y="3"/>
                    <a:pt x="13" y="3"/>
                    <a:pt x="13" y="3"/>
                  </a:cubicBezTo>
                  <a:cubicBezTo>
                    <a:pt x="14" y="3"/>
                    <a:pt x="14" y="3"/>
                    <a:pt x="14" y="4"/>
                  </a:cubicBezTo>
                  <a:cubicBezTo>
                    <a:pt x="14" y="28"/>
                    <a:pt x="14" y="28"/>
                    <a:pt x="14" y="28"/>
                  </a:cubicBezTo>
                  <a:cubicBezTo>
                    <a:pt x="14" y="34"/>
                    <a:pt x="14" y="34"/>
                    <a:pt x="10" y="35"/>
                  </a:cubicBezTo>
                  <a:cubicBezTo>
                    <a:pt x="9" y="35"/>
                    <a:pt x="9" y="35"/>
                    <a:pt x="9" y="36"/>
                  </a:cubicBezTo>
                  <a:cubicBezTo>
                    <a:pt x="9" y="37"/>
                    <a:pt x="9" y="37"/>
                    <a:pt x="9" y="37"/>
                  </a:cubicBezTo>
                  <a:cubicBezTo>
                    <a:pt x="12" y="37"/>
                    <a:pt x="14" y="37"/>
                    <a:pt x="16" y="37"/>
                  </a:cubicBezTo>
                  <a:cubicBezTo>
                    <a:pt x="19" y="37"/>
                    <a:pt x="21" y="37"/>
                    <a:pt x="23" y="37"/>
                  </a:cubicBezTo>
                  <a:close/>
                  <a:moveTo>
                    <a:pt x="116" y="27"/>
                  </a:moveTo>
                  <a:cubicBezTo>
                    <a:pt x="116" y="21"/>
                    <a:pt x="110" y="18"/>
                    <a:pt x="104" y="18"/>
                  </a:cubicBezTo>
                  <a:cubicBezTo>
                    <a:pt x="104" y="18"/>
                    <a:pt x="104" y="18"/>
                    <a:pt x="104" y="18"/>
                  </a:cubicBezTo>
                  <a:cubicBezTo>
                    <a:pt x="109" y="17"/>
                    <a:pt x="112" y="14"/>
                    <a:pt x="112" y="9"/>
                  </a:cubicBezTo>
                  <a:cubicBezTo>
                    <a:pt x="112" y="3"/>
                    <a:pt x="105" y="1"/>
                    <a:pt x="99" y="1"/>
                  </a:cubicBezTo>
                  <a:cubicBezTo>
                    <a:pt x="97" y="1"/>
                    <a:pt x="96" y="1"/>
                    <a:pt x="94" y="1"/>
                  </a:cubicBezTo>
                  <a:cubicBezTo>
                    <a:pt x="91" y="1"/>
                    <a:pt x="89" y="1"/>
                    <a:pt x="87" y="1"/>
                  </a:cubicBezTo>
                  <a:cubicBezTo>
                    <a:pt x="87" y="2"/>
                    <a:pt x="87" y="2"/>
                    <a:pt x="87" y="2"/>
                  </a:cubicBezTo>
                  <a:cubicBezTo>
                    <a:pt x="87" y="3"/>
                    <a:pt x="87" y="3"/>
                    <a:pt x="87" y="3"/>
                  </a:cubicBezTo>
                  <a:cubicBezTo>
                    <a:pt x="91" y="3"/>
                    <a:pt x="91" y="3"/>
                    <a:pt x="91" y="10"/>
                  </a:cubicBezTo>
                  <a:cubicBezTo>
                    <a:pt x="91" y="28"/>
                    <a:pt x="91" y="28"/>
                    <a:pt x="91" y="28"/>
                  </a:cubicBezTo>
                  <a:cubicBezTo>
                    <a:pt x="91" y="34"/>
                    <a:pt x="91" y="34"/>
                    <a:pt x="87" y="35"/>
                  </a:cubicBezTo>
                  <a:cubicBezTo>
                    <a:pt x="87" y="35"/>
                    <a:pt x="87" y="35"/>
                    <a:pt x="87" y="36"/>
                  </a:cubicBezTo>
                  <a:cubicBezTo>
                    <a:pt x="87" y="37"/>
                    <a:pt x="87" y="37"/>
                    <a:pt x="87" y="37"/>
                  </a:cubicBezTo>
                  <a:cubicBezTo>
                    <a:pt x="89" y="37"/>
                    <a:pt x="91" y="37"/>
                    <a:pt x="94" y="37"/>
                  </a:cubicBezTo>
                  <a:cubicBezTo>
                    <a:pt x="97" y="37"/>
                    <a:pt x="98" y="37"/>
                    <a:pt x="101" y="37"/>
                  </a:cubicBezTo>
                  <a:cubicBezTo>
                    <a:pt x="110" y="37"/>
                    <a:pt x="116" y="32"/>
                    <a:pt x="116" y="27"/>
                  </a:cubicBezTo>
                  <a:close/>
                  <a:moveTo>
                    <a:pt x="110" y="27"/>
                  </a:moveTo>
                  <a:cubicBezTo>
                    <a:pt x="110" y="32"/>
                    <a:pt x="107" y="35"/>
                    <a:pt x="101" y="35"/>
                  </a:cubicBezTo>
                  <a:cubicBezTo>
                    <a:pt x="96" y="35"/>
                    <a:pt x="96" y="34"/>
                    <a:pt x="96" y="27"/>
                  </a:cubicBezTo>
                  <a:cubicBezTo>
                    <a:pt x="96" y="19"/>
                    <a:pt x="96" y="19"/>
                    <a:pt x="96" y="19"/>
                  </a:cubicBezTo>
                  <a:cubicBezTo>
                    <a:pt x="98" y="19"/>
                    <a:pt x="98" y="19"/>
                    <a:pt x="98" y="19"/>
                  </a:cubicBezTo>
                  <a:cubicBezTo>
                    <a:pt x="106" y="19"/>
                    <a:pt x="110" y="21"/>
                    <a:pt x="110" y="27"/>
                  </a:cubicBezTo>
                  <a:close/>
                  <a:moveTo>
                    <a:pt x="107" y="10"/>
                  </a:moveTo>
                  <a:cubicBezTo>
                    <a:pt x="107" y="15"/>
                    <a:pt x="104" y="17"/>
                    <a:pt x="98" y="17"/>
                  </a:cubicBezTo>
                  <a:cubicBezTo>
                    <a:pt x="96" y="17"/>
                    <a:pt x="96" y="17"/>
                    <a:pt x="96" y="17"/>
                  </a:cubicBezTo>
                  <a:cubicBezTo>
                    <a:pt x="96" y="4"/>
                    <a:pt x="96" y="4"/>
                    <a:pt x="96" y="4"/>
                  </a:cubicBezTo>
                  <a:cubicBezTo>
                    <a:pt x="96" y="3"/>
                    <a:pt x="96" y="3"/>
                    <a:pt x="97" y="3"/>
                  </a:cubicBezTo>
                  <a:cubicBezTo>
                    <a:pt x="97" y="3"/>
                    <a:pt x="99" y="3"/>
                    <a:pt x="100" y="3"/>
                  </a:cubicBezTo>
                  <a:cubicBezTo>
                    <a:pt x="104" y="3"/>
                    <a:pt x="107" y="5"/>
                    <a:pt x="107" y="10"/>
                  </a:cubicBezTo>
                  <a:close/>
                  <a:moveTo>
                    <a:pt x="276" y="37"/>
                  </a:moveTo>
                  <a:cubicBezTo>
                    <a:pt x="276" y="35"/>
                    <a:pt x="276" y="28"/>
                    <a:pt x="276" y="26"/>
                  </a:cubicBezTo>
                  <a:cubicBezTo>
                    <a:pt x="274" y="26"/>
                    <a:pt x="274" y="26"/>
                    <a:pt x="274" y="26"/>
                  </a:cubicBezTo>
                  <a:cubicBezTo>
                    <a:pt x="274" y="26"/>
                    <a:pt x="274" y="26"/>
                    <a:pt x="274" y="26"/>
                  </a:cubicBezTo>
                  <a:cubicBezTo>
                    <a:pt x="273" y="33"/>
                    <a:pt x="270" y="35"/>
                    <a:pt x="264" y="35"/>
                  </a:cubicBezTo>
                  <a:cubicBezTo>
                    <a:pt x="257" y="35"/>
                    <a:pt x="253" y="29"/>
                    <a:pt x="253" y="19"/>
                  </a:cubicBezTo>
                  <a:cubicBezTo>
                    <a:pt x="253" y="11"/>
                    <a:pt x="254" y="2"/>
                    <a:pt x="263" y="2"/>
                  </a:cubicBezTo>
                  <a:cubicBezTo>
                    <a:pt x="268" y="2"/>
                    <a:pt x="271" y="5"/>
                    <a:pt x="272" y="11"/>
                  </a:cubicBezTo>
                  <a:cubicBezTo>
                    <a:pt x="272" y="11"/>
                    <a:pt x="272" y="11"/>
                    <a:pt x="272" y="11"/>
                  </a:cubicBezTo>
                  <a:cubicBezTo>
                    <a:pt x="274" y="11"/>
                    <a:pt x="274" y="11"/>
                    <a:pt x="274" y="11"/>
                  </a:cubicBezTo>
                  <a:cubicBezTo>
                    <a:pt x="274" y="9"/>
                    <a:pt x="274" y="3"/>
                    <a:pt x="274" y="0"/>
                  </a:cubicBezTo>
                  <a:cubicBezTo>
                    <a:pt x="273" y="0"/>
                    <a:pt x="273" y="0"/>
                    <a:pt x="273" y="0"/>
                  </a:cubicBezTo>
                  <a:cubicBezTo>
                    <a:pt x="272" y="0"/>
                    <a:pt x="272" y="0"/>
                    <a:pt x="272" y="1"/>
                  </a:cubicBezTo>
                  <a:cubicBezTo>
                    <a:pt x="271" y="2"/>
                    <a:pt x="271" y="2"/>
                    <a:pt x="271" y="2"/>
                  </a:cubicBezTo>
                  <a:cubicBezTo>
                    <a:pt x="271" y="2"/>
                    <a:pt x="271" y="2"/>
                    <a:pt x="271" y="2"/>
                  </a:cubicBezTo>
                  <a:cubicBezTo>
                    <a:pt x="269" y="1"/>
                    <a:pt x="266" y="0"/>
                    <a:pt x="263" y="0"/>
                  </a:cubicBezTo>
                  <a:cubicBezTo>
                    <a:pt x="253" y="0"/>
                    <a:pt x="247" y="8"/>
                    <a:pt x="247" y="19"/>
                  </a:cubicBezTo>
                  <a:cubicBezTo>
                    <a:pt x="247" y="31"/>
                    <a:pt x="254" y="38"/>
                    <a:pt x="264" y="38"/>
                  </a:cubicBezTo>
                  <a:cubicBezTo>
                    <a:pt x="269" y="38"/>
                    <a:pt x="272" y="36"/>
                    <a:pt x="273" y="36"/>
                  </a:cubicBezTo>
                  <a:cubicBezTo>
                    <a:pt x="273" y="36"/>
                    <a:pt x="273" y="36"/>
                    <a:pt x="273" y="36"/>
                  </a:cubicBezTo>
                  <a:cubicBezTo>
                    <a:pt x="274" y="37"/>
                    <a:pt x="274" y="37"/>
                    <a:pt x="274" y="37"/>
                  </a:cubicBezTo>
                  <a:cubicBezTo>
                    <a:pt x="274" y="37"/>
                    <a:pt x="274" y="37"/>
                    <a:pt x="275" y="37"/>
                  </a:cubicBezTo>
                  <a:lnTo>
                    <a:pt x="276" y="37"/>
                  </a:lnTo>
                  <a:close/>
                  <a:moveTo>
                    <a:pt x="48" y="37"/>
                  </a:moveTo>
                  <a:cubicBezTo>
                    <a:pt x="47" y="37"/>
                    <a:pt x="45" y="37"/>
                    <a:pt x="43" y="37"/>
                  </a:cubicBezTo>
                  <a:cubicBezTo>
                    <a:pt x="43" y="36"/>
                    <a:pt x="43" y="36"/>
                    <a:pt x="43" y="36"/>
                  </a:cubicBezTo>
                  <a:cubicBezTo>
                    <a:pt x="43" y="36"/>
                    <a:pt x="43" y="35"/>
                    <a:pt x="43" y="35"/>
                  </a:cubicBezTo>
                  <a:cubicBezTo>
                    <a:pt x="46" y="35"/>
                    <a:pt x="46" y="35"/>
                    <a:pt x="46" y="30"/>
                  </a:cubicBezTo>
                  <a:cubicBezTo>
                    <a:pt x="46" y="25"/>
                    <a:pt x="46" y="25"/>
                    <a:pt x="46" y="25"/>
                  </a:cubicBezTo>
                  <a:cubicBezTo>
                    <a:pt x="35" y="25"/>
                    <a:pt x="35" y="25"/>
                    <a:pt x="35" y="25"/>
                  </a:cubicBezTo>
                  <a:cubicBezTo>
                    <a:pt x="35" y="30"/>
                    <a:pt x="35" y="30"/>
                    <a:pt x="35" y="30"/>
                  </a:cubicBezTo>
                  <a:cubicBezTo>
                    <a:pt x="35" y="35"/>
                    <a:pt x="35" y="35"/>
                    <a:pt x="38" y="35"/>
                  </a:cubicBezTo>
                  <a:cubicBezTo>
                    <a:pt x="38" y="35"/>
                    <a:pt x="38" y="36"/>
                    <a:pt x="38" y="36"/>
                  </a:cubicBezTo>
                  <a:cubicBezTo>
                    <a:pt x="38" y="37"/>
                    <a:pt x="38" y="37"/>
                    <a:pt x="38" y="37"/>
                  </a:cubicBezTo>
                  <a:cubicBezTo>
                    <a:pt x="37" y="37"/>
                    <a:pt x="35" y="37"/>
                    <a:pt x="33" y="37"/>
                  </a:cubicBezTo>
                  <a:cubicBezTo>
                    <a:pt x="31" y="37"/>
                    <a:pt x="29" y="37"/>
                    <a:pt x="27" y="37"/>
                  </a:cubicBezTo>
                  <a:cubicBezTo>
                    <a:pt x="27" y="36"/>
                    <a:pt x="27" y="36"/>
                    <a:pt x="27" y="36"/>
                  </a:cubicBezTo>
                  <a:cubicBezTo>
                    <a:pt x="27" y="36"/>
                    <a:pt x="27" y="35"/>
                    <a:pt x="28" y="35"/>
                  </a:cubicBezTo>
                  <a:cubicBezTo>
                    <a:pt x="31" y="35"/>
                    <a:pt x="31" y="35"/>
                    <a:pt x="31" y="30"/>
                  </a:cubicBezTo>
                  <a:cubicBezTo>
                    <a:pt x="31" y="19"/>
                    <a:pt x="31" y="19"/>
                    <a:pt x="31" y="19"/>
                  </a:cubicBezTo>
                  <a:cubicBezTo>
                    <a:pt x="31" y="14"/>
                    <a:pt x="31" y="14"/>
                    <a:pt x="28" y="14"/>
                  </a:cubicBezTo>
                  <a:cubicBezTo>
                    <a:pt x="27" y="14"/>
                    <a:pt x="27" y="14"/>
                    <a:pt x="27" y="13"/>
                  </a:cubicBezTo>
                  <a:cubicBezTo>
                    <a:pt x="27" y="12"/>
                    <a:pt x="27" y="12"/>
                    <a:pt x="27" y="12"/>
                  </a:cubicBezTo>
                  <a:cubicBezTo>
                    <a:pt x="29" y="12"/>
                    <a:pt x="31" y="12"/>
                    <a:pt x="33" y="12"/>
                  </a:cubicBezTo>
                  <a:cubicBezTo>
                    <a:pt x="35" y="12"/>
                    <a:pt x="37" y="12"/>
                    <a:pt x="38" y="12"/>
                  </a:cubicBezTo>
                  <a:cubicBezTo>
                    <a:pt x="38" y="13"/>
                    <a:pt x="38" y="13"/>
                    <a:pt x="38" y="13"/>
                  </a:cubicBezTo>
                  <a:cubicBezTo>
                    <a:pt x="38" y="14"/>
                    <a:pt x="38" y="14"/>
                    <a:pt x="38" y="14"/>
                  </a:cubicBezTo>
                  <a:cubicBezTo>
                    <a:pt x="35" y="14"/>
                    <a:pt x="35" y="14"/>
                    <a:pt x="35" y="19"/>
                  </a:cubicBezTo>
                  <a:cubicBezTo>
                    <a:pt x="35" y="23"/>
                    <a:pt x="35" y="23"/>
                    <a:pt x="35" y="23"/>
                  </a:cubicBezTo>
                  <a:cubicBezTo>
                    <a:pt x="46" y="23"/>
                    <a:pt x="46" y="23"/>
                    <a:pt x="46" y="23"/>
                  </a:cubicBezTo>
                  <a:cubicBezTo>
                    <a:pt x="46" y="19"/>
                    <a:pt x="46" y="19"/>
                    <a:pt x="46" y="19"/>
                  </a:cubicBezTo>
                  <a:cubicBezTo>
                    <a:pt x="46" y="14"/>
                    <a:pt x="46" y="14"/>
                    <a:pt x="43" y="14"/>
                  </a:cubicBezTo>
                  <a:cubicBezTo>
                    <a:pt x="43" y="14"/>
                    <a:pt x="43" y="14"/>
                    <a:pt x="43" y="13"/>
                  </a:cubicBezTo>
                  <a:cubicBezTo>
                    <a:pt x="43" y="12"/>
                    <a:pt x="43" y="12"/>
                    <a:pt x="43" y="12"/>
                  </a:cubicBezTo>
                  <a:cubicBezTo>
                    <a:pt x="45" y="12"/>
                    <a:pt x="47" y="12"/>
                    <a:pt x="48" y="12"/>
                  </a:cubicBezTo>
                  <a:cubicBezTo>
                    <a:pt x="50" y="12"/>
                    <a:pt x="52" y="12"/>
                    <a:pt x="54" y="12"/>
                  </a:cubicBezTo>
                  <a:cubicBezTo>
                    <a:pt x="54" y="13"/>
                    <a:pt x="54" y="13"/>
                    <a:pt x="54" y="13"/>
                  </a:cubicBezTo>
                  <a:cubicBezTo>
                    <a:pt x="54" y="14"/>
                    <a:pt x="54" y="14"/>
                    <a:pt x="54" y="14"/>
                  </a:cubicBezTo>
                  <a:cubicBezTo>
                    <a:pt x="51" y="14"/>
                    <a:pt x="51" y="14"/>
                    <a:pt x="51" y="19"/>
                  </a:cubicBezTo>
                  <a:cubicBezTo>
                    <a:pt x="51" y="30"/>
                    <a:pt x="51" y="30"/>
                    <a:pt x="51" y="30"/>
                  </a:cubicBezTo>
                  <a:cubicBezTo>
                    <a:pt x="51" y="35"/>
                    <a:pt x="51" y="35"/>
                    <a:pt x="54" y="35"/>
                  </a:cubicBezTo>
                  <a:cubicBezTo>
                    <a:pt x="54" y="35"/>
                    <a:pt x="54" y="36"/>
                    <a:pt x="54" y="36"/>
                  </a:cubicBezTo>
                  <a:cubicBezTo>
                    <a:pt x="54" y="37"/>
                    <a:pt x="54" y="37"/>
                    <a:pt x="54" y="37"/>
                  </a:cubicBezTo>
                  <a:cubicBezTo>
                    <a:pt x="52" y="37"/>
                    <a:pt x="50" y="37"/>
                    <a:pt x="48" y="37"/>
                  </a:cubicBezTo>
                  <a:close/>
                  <a:moveTo>
                    <a:pt x="69" y="37"/>
                  </a:moveTo>
                  <a:cubicBezTo>
                    <a:pt x="62" y="37"/>
                    <a:pt x="62" y="37"/>
                    <a:pt x="62" y="37"/>
                  </a:cubicBezTo>
                  <a:cubicBezTo>
                    <a:pt x="60" y="37"/>
                    <a:pt x="58" y="37"/>
                    <a:pt x="56" y="37"/>
                  </a:cubicBezTo>
                  <a:cubicBezTo>
                    <a:pt x="56" y="36"/>
                    <a:pt x="56" y="36"/>
                    <a:pt x="56" y="36"/>
                  </a:cubicBezTo>
                  <a:cubicBezTo>
                    <a:pt x="56" y="36"/>
                    <a:pt x="56" y="35"/>
                    <a:pt x="56" y="35"/>
                  </a:cubicBezTo>
                  <a:cubicBezTo>
                    <a:pt x="59" y="35"/>
                    <a:pt x="59" y="35"/>
                    <a:pt x="59" y="30"/>
                  </a:cubicBezTo>
                  <a:cubicBezTo>
                    <a:pt x="59" y="19"/>
                    <a:pt x="59" y="19"/>
                    <a:pt x="59" y="19"/>
                  </a:cubicBezTo>
                  <a:cubicBezTo>
                    <a:pt x="59" y="14"/>
                    <a:pt x="59" y="14"/>
                    <a:pt x="56" y="14"/>
                  </a:cubicBezTo>
                  <a:cubicBezTo>
                    <a:pt x="56" y="14"/>
                    <a:pt x="56" y="14"/>
                    <a:pt x="56" y="13"/>
                  </a:cubicBezTo>
                  <a:cubicBezTo>
                    <a:pt x="56" y="12"/>
                    <a:pt x="56" y="12"/>
                    <a:pt x="56" y="12"/>
                  </a:cubicBezTo>
                  <a:cubicBezTo>
                    <a:pt x="58" y="12"/>
                    <a:pt x="60" y="12"/>
                    <a:pt x="62" y="12"/>
                  </a:cubicBezTo>
                  <a:cubicBezTo>
                    <a:pt x="67" y="12"/>
                    <a:pt x="67" y="12"/>
                    <a:pt x="67" y="12"/>
                  </a:cubicBezTo>
                  <a:cubicBezTo>
                    <a:pt x="71" y="12"/>
                    <a:pt x="73" y="12"/>
                    <a:pt x="74" y="12"/>
                  </a:cubicBezTo>
                  <a:cubicBezTo>
                    <a:pt x="74" y="14"/>
                    <a:pt x="74" y="17"/>
                    <a:pt x="74" y="19"/>
                  </a:cubicBezTo>
                  <a:cubicBezTo>
                    <a:pt x="73" y="19"/>
                    <a:pt x="73" y="19"/>
                    <a:pt x="73" y="19"/>
                  </a:cubicBezTo>
                  <a:cubicBezTo>
                    <a:pt x="73" y="19"/>
                    <a:pt x="73" y="19"/>
                    <a:pt x="73" y="19"/>
                  </a:cubicBezTo>
                  <a:cubicBezTo>
                    <a:pt x="72" y="15"/>
                    <a:pt x="71" y="14"/>
                    <a:pt x="68" y="14"/>
                  </a:cubicBezTo>
                  <a:cubicBezTo>
                    <a:pt x="64" y="14"/>
                    <a:pt x="64" y="14"/>
                    <a:pt x="64" y="14"/>
                  </a:cubicBezTo>
                  <a:cubicBezTo>
                    <a:pt x="64" y="14"/>
                    <a:pt x="64" y="14"/>
                    <a:pt x="64" y="15"/>
                  </a:cubicBezTo>
                  <a:cubicBezTo>
                    <a:pt x="64" y="23"/>
                    <a:pt x="64" y="23"/>
                    <a:pt x="64" y="23"/>
                  </a:cubicBezTo>
                  <a:cubicBezTo>
                    <a:pt x="64" y="23"/>
                    <a:pt x="64" y="23"/>
                    <a:pt x="64" y="23"/>
                  </a:cubicBezTo>
                  <a:cubicBezTo>
                    <a:pt x="67" y="23"/>
                    <a:pt x="68" y="23"/>
                    <a:pt x="68" y="20"/>
                  </a:cubicBezTo>
                  <a:cubicBezTo>
                    <a:pt x="68" y="20"/>
                    <a:pt x="68" y="20"/>
                    <a:pt x="69" y="20"/>
                  </a:cubicBezTo>
                  <a:cubicBezTo>
                    <a:pt x="70" y="20"/>
                    <a:pt x="70" y="20"/>
                    <a:pt x="70" y="20"/>
                  </a:cubicBezTo>
                  <a:cubicBezTo>
                    <a:pt x="70" y="21"/>
                    <a:pt x="70" y="23"/>
                    <a:pt x="70" y="24"/>
                  </a:cubicBezTo>
                  <a:cubicBezTo>
                    <a:pt x="70" y="26"/>
                    <a:pt x="70" y="27"/>
                    <a:pt x="70" y="28"/>
                  </a:cubicBezTo>
                  <a:cubicBezTo>
                    <a:pt x="69" y="28"/>
                    <a:pt x="69" y="28"/>
                    <a:pt x="69" y="28"/>
                  </a:cubicBezTo>
                  <a:cubicBezTo>
                    <a:pt x="68" y="28"/>
                    <a:pt x="68" y="28"/>
                    <a:pt x="68" y="28"/>
                  </a:cubicBezTo>
                  <a:cubicBezTo>
                    <a:pt x="68" y="25"/>
                    <a:pt x="67" y="25"/>
                    <a:pt x="64" y="25"/>
                  </a:cubicBezTo>
                  <a:cubicBezTo>
                    <a:pt x="64" y="25"/>
                    <a:pt x="64" y="25"/>
                    <a:pt x="64" y="25"/>
                  </a:cubicBezTo>
                  <a:cubicBezTo>
                    <a:pt x="64" y="30"/>
                    <a:pt x="64" y="30"/>
                    <a:pt x="64" y="30"/>
                  </a:cubicBezTo>
                  <a:cubicBezTo>
                    <a:pt x="64" y="35"/>
                    <a:pt x="64" y="35"/>
                    <a:pt x="67" y="35"/>
                  </a:cubicBezTo>
                  <a:cubicBezTo>
                    <a:pt x="69" y="35"/>
                    <a:pt x="69" y="35"/>
                    <a:pt x="69" y="35"/>
                  </a:cubicBezTo>
                  <a:cubicBezTo>
                    <a:pt x="72" y="35"/>
                    <a:pt x="74" y="34"/>
                    <a:pt x="75" y="30"/>
                  </a:cubicBezTo>
                  <a:cubicBezTo>
                    <a:pt x="75" y="30"/>
                    <a:pt x="75" y="30"/>
                    <a:pt x="75" y="30"/>
                  </a:cubicBezTo>
                  <a:cubicBezTo>
                    <a:pt x="76" y="30"/>
                    <a:pt x="76" y="30"/>
                    <a:pt x="76" y="30"/>
                  </a:cubicBezTo>
                  <a:cubicBezTo>
                    <a:pt x="76" y="31"/>
                    <a:pt x="76" y="35"/>
                    <a:pt x="76" y="37"/>
                  </a:cubicBezTo>
                  <a:cubicBezTo>
                    <a:pt x="74" y="37"/>
                    <a:pt x="72" y="37"/>
                    <a:pt x="69" y="37"/>
                  </a:cubicBezTo>
                  <a:close/>
                  <a:moveTo>
                    <a:pt x="130" y="38"/>
                  </a:moveTo>
                  <a:cubicBezTo>
                    <a:pt x="123" y="38"/>
                    <a:pt x="118" y="33"/>
                    <a:pt x="118" y="25"/>
                  </a:cubicBezTo>
                  <a:cubicBezTo>
                    <a:pt x="118" y="16"/>
                    <a:pt x="124" y="11"/>
                    <a:pt x="130" y="11"/>
                  </a:cubicBezTo>
                  <a:cubicBezTo>
                    <a:pt x="137" y="11"/>
                    <a:pt x="142" y="16"/>
                    <a:pt x="142" y="24"/>
                  </a:cubicBezTo>
                  <a:cubicBezTo>
                    <a:pt x="142" y="33"/>
                    <a:pt x="137" y="38"/>
                    <a:pt x="130" y="38"/>
                  </a:cubicBezTo>
                  <a:close/>
                  <a:moveTo>
                    <a:pt x="130" y="14"/>
                  </a:moveTo>
                  <a:cubicBezTo>
                    <a:pt x="125" y="14"/>
                    <a:pt x="123" y="17"/>
                    <a:pt x="123" y="25"/>
                  </a:cubicBezTo>
                  <a:cubicBezTo>
                    <a:pt x="123" y="32"/>
                    <a:pt x="126" y="36"/>
                    <a:pt x="130" y="36"/>
                  </a:cubicBezTo>
                  <a:cubicBezTo>
                    <a:pt x="135" y="36"/>
                    <a:pt x="137" y="32"/>
                    <a:pt x="137" y="24"/>
                  </a:cubicBezTo>
                  <a:cubicBezTo>
                    <a:pt x="137" y="17"/>
                    <a:pt x="134" y="14"/>
                    <a:pt x="130" y="14"/>
                  </a:cubicBezTo>
                  <a:close/>
                  <a:moveTo>
                    <a:pt x="146" y="36"/>
                  </a:moveTo>
                  <a:cubicBezTo>
                    <a:pt x="145" y="37"/>
                    <a:pt x="145" y="37"/>
                    <a:pt x="145" y="37"/>
                  </a:cubicBezTo>
                  <a:cubicBezTo>
                    <a:pt x="145" y="37"/>
                    <a:pt x="145" y="37"/>
                    <a:pt x="145" y="37"/>
                  </a:cubicBezTo>
                  <a:cubicBezTo>
                    <a:pt x="144" y="37"/>
                    <a:pt x="144" y="37"/>
                    <a:pt x="144" y="37"/>
                  </a:cubicBezTo>
                  <a:cubicBezTo>
                    <a:pt x="144" y="36"/>
                    <a:pt x="144" y="31"/>
                    <a:pt x="144" y="29"/>
                  </a:cubicBezTo>
                  <a:cubicBezTo>
                    <a:pt x="145" y="29"/>
                    <a:pt x="145" y="29"/>
                    <a:pt x="145" y="29"/>
                  </a:cubicBezTo>
                  <a:cubicBezTo>
                    <a:pt x="145" y="29"/>
                    <a:pt x="146" y="29"/>
                    <a:pt x="146" y="30"/>
                  </a:cubicBezTo>
                  <a:cubicBezTo>
                    <a:pt x="146" y="33"/>
                    <a:pt x="148" y="36"/>
                    <a:pt x="152" y="36"/>
                  </a:cubicBezTo>
                  <a:cubicBezTo>
                    <a:pt x="155" y="36"/>
                    <a:pt x="157" y="34"/>
                    <a:pt x="157" y="32"/>
                  </a:cubicBezTo>
                  <a:cubicBezTo>
                    <a:pt x="157" y="25"/>
                    <a:pt x="144" y="27"/>
                    <a:pt x="144" y="19"/>
                  </a:cubicBezTo>
                  <a:cubicBezTo>
                    <a:pt x="144" y="14"/>
                    <a:pt x="147" y="11"/>
                    <a:pt x="152" y="11"/>
                  </a:cubicBezTo>
                  <a:cubicBezTo>
                    <a:pt x="153" y="11"/>
                    <a:pt x="155" y="12"/>
                    <a:pt x="157" y="13"/>
                  </a:cubicBezTo>
                  <a:cubicBezTo>
                    <a:pt x="157" y="12"/>
                    <a:pt x="157" y="12"/>
                    <a:pt x="157" y="12"/>
                  </a:cubicBezTo>
                  <a:cubicBezTo>
                    <a:pt x="157" y="12"/>
                    <a:pt x="158" y="12"/>
                    <a:pt x="158" y="12"/>
                  </a:cubicBezTo>
                  <a:cubicBezTo>
                    <a:pt x="159" y="12"/>
                    <a:pt x="159" y="12"/>
                    <a:pt x="159" y="12"/>
                  </a:cubicBezTo>
                  <a:cubicBezTo>
                    <a:pt x="159" y="14"/>
                    <a:pt x="159" y="18"/>
                    <a:pt x="159" y="19"/>
                  </a:cubicBezTo>
                  <a:cubicBezTo>
                    <a:pt x="158" y="19"/>
                    <a:pt x="158" y="19"/>
                    <a:pt x="158" y="19"/>
                  </a:cubicBezTo>
                  <a:cubicBezTo>
                    <a:pt x="157" y="19"/>
                    <a:pt x="157" y="19"/>
                    <a:pt x="157" y="19"/>
                  </a:cubicBezTo>
                  <a:cubicBezTo>
                    <a:pt x="156" y="16"/>
                    <a:pt x="155" y="14"/>
                    <a:pt x="152" y="14"/>
                  </a:cubicBezTo>
                  <a:cubicBezTo>
                    <a:pt x="149" y="14"/>
                    <a:pt x="148" y="15"/>
                    <a:pt x="148" y="17"/>
                  </a:cubicBezTo>
                  <a:cubicBezTo>
                    <a:pt x="148" y="23"/>
                    <a:pt x="161" y="21"/>
                    <a:pt x="161" y="30"/>
                  </a:cubicBezTo>
                  <a:cubicBezTo>
                    <a:pt x="161" y="35"/>
                    <a:pt x="156" y="38"/>
                    <a:pt x="152" y="38"/>
                  </a:cubicBezTo>
                  <a:cubicBezTo>
                    <a:pt x="149" y="38"/>
                    <a:pt x="147" y="37"/>
                    <a:pt x="146" y="36"/>
                  </a:cubicBezTo>
                  <a:close/>
                  <a:moveTo>
                    <a:pt x="172" y="37"/>
                  </a:moveTo>
                  <a:cubicBezTo>
                    <a:pt x="171" y="37"/>
                    <a:pt x="168" y="37"/>
                    <a:pt x="167" y="37"/>
                  </a:cubicBezTo>
                  <a:cubicBezTo>
                    <a:pt x="167" y="36"/>
                    <a:pt x="167" y="36"/>
                    <a:pt x="167" y="36"/>
                  </a:cubicBezTo>
                  <a:cubicBezTo>
                    <a:pt x="167" y="36"/>
                    <a:pt x="167" y="35"/>
                    <a:pt x="167" y="35"/>
                  </a:cubicBezTo>
                  <a:cubicBezTo>
                    <a:pt x="170" y="35"/>
                    <a:pt x="170" y="35"/>
                    <a:pt x="170" y="30"/>
                  </a:cubicBezTo>
                  <a:cubicBezTo>
                    <a:pt x="170" y="15"/>
                    <a:pt x="170" y="15"/>
                    <a:pt x="170" y="15"/>
                  </a:cubicBezTo>
                  <a:cubicBezTo>
                    <a:pt x="170" y="14"/>
                    <a:pt x="170" y="14"/>
                    <a:pt x="170" y="14"/>
                  </a:cubicBezTo>
                  <a:cubicBezTo>
                    <a:pt x="168" y="14"/>
                    <a:pt x="168" y="14"/>
                    <a:pt x="168" y="14"/>
                  </a:cubicBezTo>
                  <a:cubicBezTo>
                    <a:pt x="165" y="14"/>
                    <a:pt x="163" y="14"/>
                    <a:pt x="163" y="19"/>
                  </a:cubicBezTo>
                  <a:cubicBezTo>
                    <a:pt x="162" y="19"/>
                    <a:pt x="162" y="19"/>
                    <a:pt x="162" y="19"/>
                  </a:cubicBezTo>
                  <a:cubicBezTo>
                    <a:pt x="161" y="19"/>
                    <a:pt x="161" y="19"/>
                    <a:pt x="161" y="19"/>
                  </a:cubicBezTo>
                  <a:cubicBezTo>
                    <a:pt x="161" y="18"/>
                    <a:pt x="161" y="14"/>
                    <a:pt x="161" y="12"/>
                  </a:cubicBezTo>
                  <a:cubicBezTo>
                    <a:pt x="163" y="12"/>
                    <a:pt x="165" y="12"/>
                    <a:pt x="168" y="12"/>
                  </a:cubicBezTo>
                  <a:cubicBezTo>
                    <a:pt x="177" y="12"/>
                    <a:pt x="177" y="12"/>
                    <a:pt x="177" y="12"/>
                  </a:cubicBezTo>
                  <a:cubicBezTo>
                    <a:pt x="180" y="12"/>
                    <a:pt x="182" y="12"/>
                    <a:pt x="184" y="12"/>
                  </a:cubicBezTo>
                  <a:cubicBezTo>
                    <a:pt x="184" y="14"/>
                    <a:pt x="184" y="18"/>
                    <a:pt x="184" y="19"/>
                  </a:cubicBezTo>
                  <a:cubicBezTo>
                    <a:pt x="183" y="19"/>
                    <a:pt x="183" y="19"/>
                    <a:pt x="183" y="19"/>
                  </a:cubicBezTo>
                  <a:cubicBezTo>
                    <a:pt x="182" y="19"/>
                    <a:pt x="182" y="19"/>
                    <a:pt x="182" y="19"/>
                  </a:cubicBezTo>
                  <a:cubicBezTo>
                    <a:pt x="182" y="14"/>
                    <a:pt x="180" y="14"/>
                    <a:pt x="177" y="14"/>
                  </a:cubicBezTo>
                  <a:cubicBezTo>
                    <a:pt x="175" y="14"/>
                    <a:pt x="175" y="14"/>
                    <a:pt x="175" y="14"/>
                  </a:cubicBezTo>
                  <a:cubicBezTo>
                    <a:pt x="175" y="14"/>
                    <a:pt x="175" y="14"/>
                    <a:pt x="175" y="15"/>
                  </a:cubicBezTo>
                  <a:cubicBezTo>
                    <a:pt x="175" y="30"/>
                    <a:pt x="175" y="30"/>
                    <a:pt x="175" y="30"/>
                  </a:cubicBezTo>
                  <a:cubicBezTo>
                    <a:pt x="175" y="35"/>
                    <a:pt x="175" y="35"/>
                    <a:pt x="178" y="35"/>
                  </a:cubicBezTo>
                  <a:cubicBezTo>
                    <a:pt x="178" y="35"/>
                    <a:pt x="178" y="36"/>
                    <a:pt x="178" y="36"/>
                  </a:cubicBezTo>
                  <a:cubicBezTo>
                    <a:pt x="178" y="37"/>
                    <a:pt x="178" y="37"/>
                    <a:pt x="178" y="37"/>
                  </a:cubicBezTo>
                  <a:cubicBezTo>
                    <a:pt x="176" y="37"/>
                    <a:pt x="174" y="37"/>
                    <a:pt x="172" y="37"/>
                  </a:cubicBezTo>
                  <a:close/>
                  <a:moveTo>
                    <a:pt x="196" y="38"/>
                  </a:moveTo>
                  <a:cubicBezTo>
                    <a:pt x="189" y="38"/>
                    <a:pt x="184" y="33"/>
                    <a:pt x="184" y="25"/>
                  </a:cubicBezTo>
                  <a:cubicBezTo>
                    <a:pt x="184" y="16"/>
                    <a:pt x="190" y="11"/>
                    <a:pt x="196" y="11"/>
                  </a:cubicBezTo>
                  <a:cubicBezTo>
                    <a:pt x="203" y="11"/>
                    <a:pt x="208" y="16"/>
                    <a:pt x="208" y="24"/>
                  </a:cubicBezTo>
                  <a:cubicBezTo>
                    <a:pt x="208" y="33"/>
                    <a:pt x="203" y="38"/>
                    <a:pt x="196" y="38"/>
                  </a:cubicBezTo>
                  <a:close/>
                  <a:moveTo>
                    <a:pt x="196" y="14"/>
                  </a:moveTo>
                  <a:cubicBezTo>
                    <a:pt x="191" y="14"/>
                    <a:pt x="189" y="17"/>
                    <a:pt x="189" y="25"/>
                  </a:cubicBezTo>
                  <a:cubicBezTo>
                    <a:pt x="189" y="32"/>
                    <a:pt x="192" y="36"/>
                    <a:pt x="197" y="36"/>
                  </a:cubicBezTo>
                  <a:cubicBezTo>
                    <a:pt x="201" y="36"/>
                    <a:pt x="203" y="32"/>
                    <a:pt x="203" y="24"/>
                  </a:cubicBezTo>
                  <a:cubicBezTo>
                    <a:pt x="203" y="17"/>
                    <a:pt x="200" y="14"/>
                    <a:pt x="196" y="14"/>
                  </a:cubicBezTo>
                  <a:close/>
                  <a:moveTo>
                    <a:pt x="230" y="38"/>
                  </a:moveTo>
                  <a:cubicBezTo>
                    <a:pt x="229" y="36"/>
                    <a:pt x="228" y="35"/>
                    <a:pt x="227" y="34"/>
                  </a:cubicBezTo>
                  <a:cubicBezTo>
                    <a:pt x="215" y="17"/>
                    <a:pt x="215" y="17"/>
                    <a:pt x="215" y="17"/>
                  </a:cubicBezTo>
                  <a:cubicBezTo>
                    <a:pt x="215" y="17"/>
                    <a:pt x="215" y="17"/>
                    <a:pt x="215" y="17"/>
                  </a:cubicBezTo>
                  <a:cubicBezTo>
                    <a:pt x="215" y="27"/>
                    <a:pt x="215" y="27"/>
                    <a:pt x="215" y="27"/>
                  </a:cubicBezTo>
                  <a:cubicBezTo>
                    <a:pt x="215" y="34"/>
                    <a:pt x="215" y="35"/>
                    <a:pt x="220" y="35"/>
                  </a:cubicBezTo>
                  <a:cubicBezTo>
                    <a:pt x="220" y="35"/>
                    <a:pt x="220" y="36"/>
                    <a:pt x="220" y="36"/>
                  </a:cubicBezTo>
                  <a:cubicBezTo>
                    <a:pt x="220" y="37"/>
                    <a:pt x="220" y="37"/>
                    <a:pt x="220" y="37"/>
                  </a:cubicBezTo>
                  <a:cubicBezTo>
                    <a:pt x="218" y="37"/>
                    <a:pt x="216" y="37"/>
                    <a:pt x="214" y="37"/>
                  </a:cubicBezTo>
                  <a:cubicBezTo>
                    <a:pt x="212" y="37"/>
                    <a:pt x="211" y="37"/>
                    <a:pt x="209" y="37"/>
                  </a:cubicBezTo>
                  <a:cubicBezTo>
                    <a:pt x="209" y="36"/>
                    <a:pt x="209" y="36"/>
                    <a:pt x="209" y="36"/>
                  </a:cubicBezTo>
                  <a:cubicBezTo>
                    <a:pt x="209" y="36"/>
                    <a:pt x="209" y="35"/>
                    <a:pt x="210" y="35"/>
                  </a:cubicBezTo>
                  <a:cubicBezTo>
                    <a:pt x="213" y="35"/>
                    <a:pt x="213" y="34"/>
                    <a:pt x="213" y="27"/>
                  </a:cubicBezTo>
                  <a:cubicBezTo>
                    <a:pt x="213" y="19"/>
                    <a:pt x="213" y="19"/>
                    <a:pt x="213" y="19"/>
                  </a:cubicBezTo>
                  <a:cubicBezTo>
                    <a:pt x="213" y="14"/>
                    <a:pt x="213" y="14"/>
                    <a:pt x="210" y="14"/>
                  </a:cubicBezTo>
                  <a:cubicBezTo>
                    <a:pt x="209" y="14"/>
                    <a:pt x="209" y="14"/>
                    <a:pt x="209" y="13"/>
                  </a:cubicBezTo>
                  <a:cubicBezTo>
                    <a:pt x="209" y="12"/>
                    <a:pt x="209" y="12"/>
                    <a:pt x="209" y="12"/>
                  </a:cubicBezTo>
                  <a:cubicBezTo>
                    <a:pt x="211" y="12"/>
                    <a:pt x="213" y="12"/>
                    <a:pt x="214" y="12"/>
                  </a:cubicBezTo>
                  <a:cubicBezTo>
                    <a:pt x="215" y="12"/>
                    <a:pt x="217" y="12"/>
                    <a:pt x="218" y="12"/>
                  </a:cubicBezTo>
                  <a:cubicBezTo>
                    <a:pt x="230" y="30"/>
                    <a:pt x="230" y="30"/>
                    <a:pt x="230" y="30"/>
                  </a:cubicBezTo>
                  <a:cubicBezTo>
                    <a:pt x="230" y="30"/>
                    <a:pt x="230" y="30"/>
                    <a:pt x="230" y="30"/>
                  </a:cubicBezTo>
                  <a:cubicBezTo>
                    <a:pt x="230" y="22"/>
                    <a:pt x="230" y="22"/>
                    <a:pt x="230" y="22"/>
                  </a:cubicBezTo>
                  <a:cubicBezTo>
                    <a:pt x="230" y="15"/>
                    <a:pt x="230" y="14"/>
                    <a:pt x="226" y="14"/>
                  </a:cubicBezTo>
                  <a:cubicBezTo>
                    <a:pt x="226" y="14"/>
                    <a:pt x="226" y="14"/>
                    <a:pt x="226" y="13"/>
                  </a:cubicBezTo>
                  <a:cubicBezTo>
                    <a:pt x="226" y="12"/>
                    <a:pt x="226" y="12"/>
                    <a:pt x="226" y="12"/>
                  </a:cubicBezTo>
                  <a:cubicBezTo>
                    <a:pt x="227" y="12"/>
                    <a:pt x="230" y="12"/>
                    <a:pt x="232" y="12"/>
                  </a:cubicBezTo>
                  <a:cubicBezTo>
                    <a:pt x="233" y="12"/>
                    <a:pt x="235" y="12"/>
                    <a:pt x="236" y="12"/>
                  </a:cubicBezTo>
                  <a:cubicBezTo>
                    <a:pt x="236" y="13"/>
                    <a:pt x="236" y="13"/>
                    <a:pt x="236" y="13"/>
                  </a:cubicBezTo>
                  <a:cubicBezTo>
                    <a:pt x="236" y="14"/>
                    <a:pt x="236" y="14"/>
                    <a:pt x="236" y="14"/>
                  </a:cubicBezTo>
                  <a:cubicBezTo>
                    <a:pt x="233" y="14"/>
                    <a:pt x="233" y="15"/>
                    <a:pt x="233" y="22"/>
                  </a:cubicBezTo>
                  <a:cubicBezTo>
                    <a:pt x="233" y="38"/>
                    <a:pt x="233" y="38"/>
                    <a:pt x="233" y="38"/>
                  </a:cubicBezTo>
                  <a:lnTo>
                    <a:pt x="230" y="38"/>
                  </a:lnTo>
                  <a:close/>
                  <a:moveTo>
                    <a:pt x="290" y="38"/>
                  </a:moveTo>
                  <a:cubicBezTo>
                    <a:pt x="284" y="38"/>
                    <a:pt x="278" y="33"/>
                    <a:pt x="278" y="25"/>
                  </a:cubicBezTo>
                  <a:cubicBezTo>
                    <a:pt x="278" y="16"/>
                    <a:pt x="284" y="11"/>
                    <a:pt x="290" y="11"/>
                  </a:cubicBezTo>
                  <a:cubicBezTo>
                    <a:pt x="297" y="11"/>
                    <a:pt x="302" y="16"/>
                    <a:pt x="302" y="24"/>
                  </a:cubicBezTo>
                  <a:cubicBezTo>
                    <a:pt x="302" y="33"/>
                    <a:pt x="297" y="38"/>
                    <a:pt x="290" y="38"/>
                  </a:cubicBezTo>
                  <a:close/>
                  <a:moveTo>
                    <a:pt x="290" y="14"/>
                  </a:moveTo>
                  <a:cubicBezTo>
                    <a:pt x="285" y="14"/>
                    <a:pt x="283" y="17"/>
                    <a:pt x="283" y="25"/>
                  </a:cubicBezTo>
                  <a:cubicBezTo>
                    <a:pt x="283" y="32"/>
                    <a:pt x="286" y="36"/>
                    <a:pt x="291" y="36"/>
                  </a:cubicBezTo>
                  <a:cubicBezTo>
                    <a:pt x="295" y="36"/>
                    <a:pt x="298" y="32"/>
                    <a:pt x="298" y="24"/>
                  </a:cubicBezTo>
                  <a:cubicBezTo>
                    <a:pt x="298" y="17"/>
                    <a:pt x="294" y="14"/>
                    <a:pt x="290" y="14"/>
                  </a:cubicBezTo>
                  <a:close/>
                  <a:moveTo>
                    <a:pt x="324" y="38"/>
                  </a:moveTo>
                  <a:cubicBezTo>
                    <a:pt x="323" y="36"/>
                    <a:pt x="322" y="35"/>
                    <a:pt x="321" y="34"/>
                  </a:cubicBezTo>
                  <a:cubicBezTo>
                    <a:pt x="310" y="17"/>
                    <a:pt x="310" y="17"/>
                    <a:pt x="310" y="17"/>
                  </a:cubicBezTo>
                  <a:cubicBezTo>
                    <a:pt x="310" y="17"/>
                    <a:pt x="310" y="17"/>
                    <a:pt x="310" y="17"/>
                  </a:cubicBezTo>
                  <a:cubicBezTo>
                    <a:pt x="310" y="27"/>
                    <a:pt x="310" y="27"/>
                    <a:pt x="310" y="27"/>
                  </a:cubicBezTo>
                  <a:cubicBezTo>
                    <a:pt x="310" y="34"/>
                    <a:pt x="310" y="35"/>
                    <a:pt x="314" y="35"/>
                  </a:cubicBezTo>
                  <a:cubicBezTo>
                    <a:pt x="314" y="35"/>
                    <a:pt x="314" y="36"/>
                    <a:pt x="314" y="36"/>
                  </a:cubicBezTo>
                  <a:cubicBezTo>
                    <a:pt x="314" y="37"/>
                    <a:pt x="314" y="37"/>
                    <a:pt x="314" y="37"/>
                  </a:cubicBezTo>
                  <a:cubicBezTo>
                    <a:pt x="313" y="37"/>
                    <a:pt x="310" y="37"/>
                    <a:pt x="308" y="37"/>
                  </a:cubicBezTo>
                  <a:cubicBezTo>
                    <a:pt x="306" y="37"/>
                    <a:pt x="305" y="37"/>
                    <a:pt x="303" y="37"/>
                  </a:cubicBezTo>
                  <a:cubicBezTo>
                    <a:pt x="303" y="36"/>
                    <a:pt x="303" y="36"/>
                    <a:pt x="303" y="36"/>
                  </a:cubicBezTo>
                  <a:cubicBezTo>
                    <a:pt x="303" y="36"/>
                    <a:pt x="304" y="35"/>
                    <a:pt x="304" y="35"/>
                  </a:cubicBezTo>
                  <a:cubicBezTo>
                    <a:pt x="307" y="35"/>
                    <a:pt x="307" y="34"/>
                    <a:pt x="307" y="27"/>
                  </a:cubicBezTo>
                  <a:cubicBezTo>
                    <a:pt x="307" y="19"/>
                    <a:pt x="307" y="19"/>
                    <a:pt x="307" y="19"/>
                  </a:cubicBezTo>
                  <a:cubicBezTo>
                    <a:pt x="307" y="14"/>
                    <a:pt x="307" y="14"/>
                    <a:pt x="304" y="14"/>
                  </a:cubicBezTo>
                  <a:cubicBezTo>
                    <a:pt x="304" y="14"/>
                    <a:pt x="303" y="14"/>
                    <a:pt x="303" y="13"/>
                  </a:cubicBezTo>
                  <a:cubicBezTo>
                    <a:pt x="303" y="12"/>
                    <a:pt x="303" y="12"/>
                    <a:pt x="303" y="12"/>
                  </a:cubicBezTo>
                  <a:cubicBezTo>
                    <a:pt x="305" y="12"/>
                    <a:pt x="307" y="12"/>
                    <a:pt x="308" y="12"/>
                  </a:cubicBezTo>
                  <a:cubicBezTo>
                    <a:pt x="309" y="12"/>
                    <a:pt x="311" y="12"/>
                    <a:pt x="312" y="12"/>
                  </a:cubicBezTo>
                  <a:cubicBezTo>
                    <a:pt x="324" y="30"/>
                    <a:pt x="324" y="30"/>
                    <a:pt x="324" y="30"/>
                  </a:cubicBezTo>
                  <a:cubicBezTo>
                    <a:pt x="324" y="30"/>
                    <a:pt x="324" y="30"/>
                    <a:pt x="324" y="30"/>
                  </a:cubicBezTo>
                  <a:cubicBezTo>
                    <a:pt x="324" y="22"/>
                    <a:pt x="324" y="22"/>
                    <a:pt x="324" y="22"/>
                  </a:cubicBezTo>
                  <a:cubicBezTo>
                    <a:pt x="324" y="15"/>
                    <a:pt x="324" y="14"/>
                    <a:pt x="320" y="14"/>
                  </a:cubicBezTo>
                  <a:cubicBezTo>
                    <a:pt x="320" y="14"/>
                    <a:pt x="320" y="14"/>
                    <a:pt x="320" y="13"/>
                  </a:cubicBezTo>
                  <a:cubicBezTo>
                    <a:pt x="320" y="12"/>
                    <a:pt x="320" y="12"/>
                    <a:pt x="320" y="12"/>
                  </a:cubicBezTo>
                  <a:cubicBezTo>
                    <a:pt x="321" y="12"/>
                    <a:pt x="324" y="12"/>
                    <a:pt x="326" y="12"/>
                  </a:cubicBezTo>
                  <a:cubicBezTo>
                    <a:pt x="328" y="12"/>
                    <a:pt x="329" y="12"/>
                    <a:pt x="330" y="12"/>
                  </a:cubicBezTo>
                  <a:cubicBezTo>
                    <a:pt x="330" y="13"/>
                    <a:pt x="330" y="13"/>
                    <a:pt x="330" y="13"/>
                  </a:cubicBezTo>
                  <a:cubicBezTo>
                    <a:pt x="330" y="14"/>
                    <a:pt x="330" y="14"/>
                    <a:pt x="330" y="14"/>
                  </a:cubicBezTo>
                  <a:cubicBezTo>
                    <a:pt x="327" y="14"/>
                    <a:pt x="327" y="15"/>
                    <a:pt x="327" y="22"/>
                  </a:cubicBezTo>
                  <a:cubicBezTo>
                    <a:pt x="327" y="38"/>
                    <a:pt x="327" y="38"/>
                    <a:pt x="327" y="38"/>
                  </a:cubicBezTo>
                  <a:lnTo>
                    <a:pt x="324" y="38"/>
                  </a:lnTo>
                  <a:close/>
                  <a:moveTo>
                    <a:pt x="335" y="36"/>
                  </a:moveTo>
                  <a:cubicBezTo>
                    <a:pt x="334" y="37"/>
                    <a:pt x="334" y="37"/>
                    <a:pt x="334" y="37"/>
                  </a:cubicBezTo>
                  <a:cubicBezTo>
                    <a:pt x="334" y="37"/>
                    <a:pt x="334" y="37"/>
                    <a:pt x="333" y="37"/>
                  </a:cubicBezTo>
                  <a:cubicBezTo>
                    <a:pt x="333" y="37"/>
                    <a:pt x="333" y="37"/>
                    <a:pt x="333" y="37"/>
                  </a:cubicBezTo>
                  <a:cubicBezTo>
                    <a:pt x="333" y="36"/>
                    <a:pt x="333" y="31"/>
                    <a:pt x="333" y="29"/>
                  </a:cubicBezTo>
                  <a:cubicBezTo>
                    <a:pt x="334" y="29"/>
                    <a:pt x="334" y="29"/>
                    <a:pt x="334" y="29"/>
                  </a:cubicBezTo>
                  <a:cubicBezTo>
                    <a:pt x="334" y="29"/>
                    <a:pt x="334" y="29"/>
                    <a:pt x="334" y="30"/>
                  </a:cubicBezTo>
                  <a:cubicBezTo>
                    <a:pt x="335" y="33"/>
                    <a:pt x="337" y="36"/>
                    <a:pt x="340" y="36"/>
                  </a:cubicBezTo>
                  <a:cubicBezTo>
                    <a:pt x="343" y="36"/>
                    <a:pt x="345" y="34"/>
                    <a:pt x="345" y="32"/>
                  </a:cubicBezTo>
                  <a:cubicBezTo>
                    <a:pt x="345" y="25"/>
                    <a:pt x="333" y="27"/>
                    <a:pt x="333" y="19"/>
                  </a:cubicBezTo>
                  <a:cubicBezTo>
                    <a:pt x="333" y="14"/>
                    <a:pt x="336" y="11"/>
                    <a:pt x="340" y="11"/>
                  </a:cubicBezTo>
                  <a:cubicBezTo>
                    <a:pt x="342" y="11"/>
                    <a:pt x="344" y="12"/>
                    <a:pt x="345" y="13"/>
                  </a:cubicBezTo>
                  <a:cubicBezTo>
                    <a:pt x="346" y="12"/>
                    <a:pt x="346" y="12"/>
                    <a:pt x="346" y="12"/>
                  </a:cubicBezTo>
                  <a:cubicBezTo>
                    <a:pt x="346" y="12"/>
                    <a:pt x="346" y="12"/>
                    <a:pt x="346" y="12"/>
                  </a:cubicBezTo>
                  <a:cubicBezTo>
                    <a:pt x="347" y="12"/>
                    <a:pt x="347" y="12"/>
                    <a:pt x="347" y="12"/>
                  </a:cubicBezTo>
                  <a:cubicBezTo>
                    <a:pt x="347" y="13"/>
                    <a:pt x="347" y="17"/>
                    <a:pt x="347" y="19"/>
                  </a:cubicBezTo>
                  <a:cubicBezTo>
                    <a:pt x="346" y="19"/>
                    <a:pt x="346" y="19"/>
                    <a:pt x="346" y="19"/>
                  </a:cubicBezTo>
                  <a:cubicBezTo>
                    <a:pt x="346" y="19"/>
                    <a:pt x="346" y="19"/>
                    <a:pt x="346" y="19"/>
                  </a:cubicBezTo>
                  <a:cubicBezTo>
                    <a:pt x="345" y="16"/>
                    <a:pt x="343" y="14"/>
                    <a:pt x="340" y="14"/>
                  </a:cubicBezTo>
                  <a:cubicBezTo>
                    <a:pt x="337" y="14"/>
                    <a:pt x="336" y="15"/>
                    <a:pt x="336" y="17"/>
                  </a:cubicBezTo>
                  <a:cubicBezTo>
                    <a:pt x="336" y="23"/>
                    <a:pt x="349" y="21"/>
                    <a:pt x="349" y="30"/>
                  </a:cubicBezTo>
                  <a:cubicBezTo>
                    <a:pt x="349" y="35"/>
                    <a:pt x="345" y="38"/>
                    <a:pt x="340" y="38"/>
                  </a:cubicBezTo>
                  <a:cubicBezTo>
                    <a:pt x="338" y="38"/>
                    <a:pt x="336" y="37"/>
                    <a:pt x="335" y="36"/>
                  </a:cubicBezTo>
                  <a:close/>
                  <a:moveTo>
                    <a:pt x="364" y="38"/>
                  </a:moveTo>
                  <a:cubicBezTo>
                    <a:pt x="357" y="38"/>
                    <a:pt x="354" y="35"/>
                    <a:pt x="354" y="28"/>
                  </a:cubicBezTo>
                  <a:cubicBezTo>
                    <a:pt x="354" y="19"/>
                    <a:pt x="354" y="19"/>
                    <a:pt x="354" y="19"/>
                  </a:cubicBezTo>
                  <a:cubicBezTo>
                    <a:pt x="354" y="14"/>
                    <a:pt x="354" y="14"/>
                    <a:pt x="350" y="14"/>
                  </a:cubicBezTo>
                  <a:cubicBezTo>
                    <a:pt x="350" y="14"/>
                    <a:pt x="350" y="14"/>
                    <a:pt x="350" y="13"/>
                  </a:cubicBezTo>
                  <a:cubicBezTo>
                    <a:pt x="350" y="12"/>
                    <a:pt x="350" y="12"/>
                    <a:pt x="350" y="12"/>
                  </a:cubicBezTo>
                  <a:cubicBezTo>
                    <a:pt x="352" y="12"/>
                    <a:pt x="354" y="12"/>
                    <a:pt x="356" y="12"/>
                  </a:cubicBezTo>
                  <a:cubicBezTo>
                    <a:pt x="357" y="12"/>
                    <a:pt x="360" y="12"/>
                    <a:pt x="361" y="12"/>
                  </a:cubicBezTo>
                  <a:cubicBezTo>
                    <a:pt x="361" y="13"/>
                    <a:pt x="361" y="13"/>
                    <a:pt x="361" y="13"/>
                  </a:cubicBezTo>
                  <a:cubicBezTo>
                    <a:pt x="361" y="14"/>
                    <a:pt x="361" y="14"/>
                    <a:pt x="361" y="14"/>
                  </a:cubicBezTo>
                  <a:cubicBezTo>
                    <a:pt x="358" y="14"/>
                    <a:pt x="358" y="14"/>
                    <a:pt x="358" y="19"/>
                  </a:cubicBezTo>
                  <a:cubicBezTo>
                    <a:pt x="358" y="29"/>
                    <a:pt x="358" y="29"/>
                    <a:pt x="358" y="29"/>
                  </a:cubicBezTo>
                  <a:cubicBezTo>
                    <a:pt x="358" y="33"/>
                    <a:pt x="360" y="35"/>
                    <a:pt x="364" y="35"/>
                  </a:cubicBezTo>
                  <a:cubicBezTo>
                    <a:pt x="369" y="35"/>
                    <a:pt x="371" y="33"/>
                    <a:pt x="371" y="28"/>
                  </a:cubicBezTo>
                  <a:cubicBezTo>
                    <a:pt x="371" y="22"/>
                    <a:pt x="371" y="22"/>
                    <a:pt x="371" y="22"/>
                  </a:cubicBezTo>
                  <a:cubicBezTo>
                    <a:pt x="371" y="15"/>
                    <a:pt x="371" y="14"/>
                    <a:pt x="366" y="14"/>
                  </a:cubicBezTo>
                  <a:cubicBezTo>
                    <a:pt x="366" y="14"/>
                    <a:pt x="366" y="14"/>
                    <a:pt x="366" y="13"/>
                  </a:cubicBezTo>
                  <a:cubicBezTo>
                    <a:pt x="366" y="12"/>
                    <a:pt x="366" y="12"/>
                    <a:pt x="366" y="12"/>
                  </a:cubicBezTo>
                  <a:cubicBezTo>
                    <a:pt x="368" y="12"/>
                    <a:pt x="370" y="12"/>
                    <a:pt x="372" y="12"/>
                  </a:cubicBezTo>
                  <a:cubicBezTo>
                    <a:pt x="374" y="12"/>
                    <a:pt x="374" y="12"/>
                    <a:pt x="376" y="12"/>
                  </a:cubicBezTo>
                  <a:cubicBezTo>
                    <a:pt x="376" y="13"/>
                    <a:pt x="376" y="13"/>
                    <a:pt x="376" y="13"/>
                  </a:cubicBezTo>
                  <a:cubicBezTo>
                    <a:pt x="376" y="14"/>
                    <a:pt x="376" y="14"/>
                    <a:pt x="376" y="14"/>
                  </a:cubicBezTo>
                  <a:cubicBezTo>
                    <a:pt x="373" y="14"/>
                    <a:pt x="373" y="15"/>
                    <a:pt x="373" y="22"/>
                  </a:cubicBezTo>
                  <a:cubicBezTo>
                    <a:pt x="373" y="28"/>
                    <a:pt x="373" y="28"/>
                    <a:pt x="373" y="28"/>
                  </a:cubicBezTo>
                  <a:cubicBezTo>
                    <a:pt x="373" y="35"/>
                    <a:pt x="370" y="38"/>
                    <a:pt x="364" y="38"/>
                  </a:cubicBezTo>
                  <a:close/>
                  <a:moveTo>
                    <a:pt x="392" y="37"/>
                  </a:moveTo>
                  <a:cubicBezTo>
                    <a:pt x="383" y="37"/>
                    <a:pt x="383" y="37"/>
                    <a:pt x="383" y="37"/>
                  </a:cubicBezTo>
                  <a:cubicBezTo>
                    <a:pt x="381" y="37"/>
                    <a:pt x="379" y="37"/>
                    <a:pt x="378" y="37"/>
                  </a:cubicBezTo>
                  <a:cubicBezTo>
                    <a:pt x="378" y="36"/>
                    <a:pt x="378" y="36"/>
                    <a:pt x="378" y="36"/>
                  </a:cubicBezTo>
                  <a:cubicBezTo>
                    <a:pt x="378" y="36"/>
                    <a:pt x="378" y="35"/>
                    <a:pt x="378" y="35"/>
                  </a:cubicBezTo>
                  <a:cubicBezTo>
                    <a:pt x="381" y="35"/>
                    <a:pt x="381" y="35"/>
                    <a:pt x="381" y="30"/>
                  </a:cubicBezTo>
                  <a:cubicBezTo>
                    <a:pt x="381" y="19"/>
                    <a:pt x="381" y="19"/>
                    <a:pt x="381" y="19"/>
                  </a:cubicBezTo>
                  <a:cubicBezTo>
                    <a:pt x="381" y="14"/>
                    <a:pt x="381" y="14"/>
                    <a:pt x="378" y="14"/>
                  </a:cubicBezTo>
                  <a:cubicBezTo>
                    <a:pt x="378" y="14"/>
                    <a:pt x="378" y="14"/>
                    <a:pt x="378" y="13"/>
                  </a:cubicBezTo>
                  <a:cubicBezTo>
                    <a:pt x="378" y="12"/>
                    <a:pt x="378" y="12"/>
                    <a:pt x="378" y="12"/>
                  </a:cubicBezTo>
                  <a:cubicBezTo>
                    <a:pt x="379" y="12"/>
                    <a:pt x="382" y="12"/>
                    <a:pt x="383" y="12"/>
                  </a:cubicBezTo>
                  <a:cubicBezTo>
                    <a:pt x="385" y="12"/>
                    <a:pt x="388" y="12"/>
                    <a:pt x="390" y="12"/>
                  </a:cubicBezTo>
                  <a:cubicBezTo>
                    <a:pt x="390" y="13"/>
                    <a:pt x="390" y="13"/>
                    <a:pt x="390" y="13"/>
                  </a:cubicBezTo>
                  <a:cubicBezTo>
                    <a:pt x="390" y="14"/>
                    <a:pt x="390" y="14"/>
                    <a:pt x="389" y="14"/>
                  </a:cubicBezTo>
                  <a:cubicBezTo>
                    <a:pt x="386" y="14"/>
                    <a:pt x="386" y="14"/>
                    <a:pt x="386" y="19"/>
                  </a:cubicBezTo>
                  <a:cubicBezTo>
                    <a:pt x="386" y="30"/>
                    <a:pt x="386" y="30"/>
                    <a:pt x="386" y="30"/>
                  </a:cubicBezTo>
                  <a:cubicBezTo>
                    <a:pt x="386" y="35"/>
                    <a:pt x="386" y="35"/>
                    <a:pt x="389" y="35"/>
                  </a:cubicBezTo>
                  <a:cubicBezTo>
                    <a:pt x="391" y="35"/>
                    <a:pt x="391" y="35"/>
                    <a:pt x="391" y="35"/>
                  </a:cubicBezTo>
                  <a:cubicBezTo>
                    <a:pt x="394" y="35"/>
                    <a:pt x="395" y="34"/>
                    <a:pt x="396" y="29"/>
                  </a:cubicBezTo>
                  <a:cubicBezTo>
                    <a:pt x="396" y="29"/>
                    <a:pt x="396" y="29"/>
                    <a:pt x="396" y="29"/>
                  </a:cubicBezTo>
                  <a:cubicBezTo>
                    <a:pt x="397" y="29"/>
                    <a:pt x="397" y="29"/>
                    <a:pt x="397" y="29"/>
                  </a:cubicBezTo>
                  <a:cubicBezTo>
                    <a:pt x="397" y="31"/>
                    <a:pt x="397" y="35"/>
                    <a:pt x="397" y="37"/>
                  </a:cubicBezTo>
                  <a:cubicBezTo>
                    <a:pt x="396" y="37"/>
                    <a:pt x="395" y="37"/>
                    <a:pt x="392" y="37"/>
                  </a:cubicBezTo>
                  <a:close/>
                  <a:moveTo>
                    <a:pt x="407" y="37"/>
                  </a:moveTo>
                  <a:cubicBezTo>
                    <a:pt x="405" y="37"/>
                    <a:pt x="403" y="37"/>
                    <a:pt x="401" y="37"/>
                  </a:cubicBezTo>
                  <a:cubicBezTo>
                    <a:pt x="401" y="36"/>
                    <a:pt x="401" y="36"/>
                    <a:pt x="401" y="36"/>
                  </a:cubicBezTo>
                  <a:cubicBezTo>
                    <a:pt x="401" y="36"/>
                    <a:pt x="401" y="35"/>
                    <a:pt x="401" y="35"/>
                  </a:cubicBezTo>
                  <a:cubicBezTo>
                    <a:pt x="404" y="35"/>
                    <a:pt x="404" y="35"/>
                    <a:pt x="404" y="30"/>
                  </a:cubicBezTo>
                  <a:cubicBezTo>
                    <a:pt x="404" y="15"/>
                    <a:pt x="404" y="15"/>
                    <a:pt x="404" y="15"/>
                  </a:cubicBezTo>
                  <a:cubicBezTo>
                    <a:pt x="404" y="14"/>
                    <a:pt x="404" y="14"/>
                    <a:pt x="404" y="14"/>
                  </a:cubicBezTo>
                  <a:cubicBezTo>
                    <a:pt x="402" y="14"/>
                    <a:pt x="402" y="14"/>
                    <a:pt x="402" y="14"/>
                  </a:cubicBezTo>
                  <a:cubicBezTo>
                    <a:pt x="399" y="14"/>
                    <a:pt x="397" y="14"/>
                    <a:pt x="397" y="19"/>
                  </a:cubicBezTo>
                  <a:cubicBezTo>
                    <a:pt x="397" y="19"/>
                    <a:pt x="397" y="19"/>
                    <a:pt x="396" y="19"/>
                  </a:cubicBezTo>
                  <a:cubicBezTo>
                    <a:pt x="395" y="19"/>
                    <a:pt x="395" y="19"/>
                    <a:pt x="395" y="19"/>
                  </a:cubicBezTo>
                  <a:cubicBezTo>
                    <a:pt x="395" y="18"/>
                    <a:pt x="395" y="14"/>
                    <a:pt x="395" y="12"/>
                  </a:cubicBezTo>
                  <a:cubicBezTo>
                    <a:pt x="397" y="12"/>
                    <a:pt x="399" y="12"/>
                    <a:pt x="402" y="12"/>
                  </a:cubicBezTo>
                  <a:cubicBezTo>
                    <a:pt x="411" y="12"/>
                    <a:pt x="411" y="12"/>
                    <a:pt x="411" y="12"/>
                  </a:cubicBezTo>
                  <a:cubicBezTo>
                    <a:pt x="414" y="12"/>
                    <a:pt x="416" y="12"/>
                    <a:pt x="418" y="12"/>
                  </a:cubicBezTo>
                  <a:cubicBezTo>
                    <a:pt x="418" y="14"/>
                    <a:pt x="418" y="18"/>
                    <a:pt x="418" y="19"/>
                  </a:cubicBezTo>
                  <a:cubicBezTo>
                    <a:pt x="417" y="19"/>
                    <a:pt x="417" y="19"/>
                    <a:pt x="417" y="19"/>
                  </a:cubicBezTo>
                  <a:cubicBezTo>
                    <a:pt x="417" y="19"/>
                    <a:pt x="416" y="19"/>
                    <a:pt x="416" y="19"/>
                  </a:cubicBezTo>
                  <a:cubicBezTo>
                    <a:pt x="416" y="14"/>
                    <a:pt x="414" y="14"/>
                    <a:pt x="411" y="14"/>
                  </a:cubicBezTo>
                  <a:cubicBezTo>
                    <a:pt x="409" y="14"/>
                    <a:pt x="409" y="14"/>
                    <a:pt x="409" y="14"/>
                  </a:cubicBezTo>
                  <a:cubicBezTo>
                    <a:pt x="409" y="14"/>
                    <a:pt x="409" y="14"/>
                    <a:pt x="409" y="15"/>
                  </a:cubicBezTo>
                  <a:cubicBezTo>
                    <a:pt x="409" y="30"/>
                    <a:pt x="409" y="30"/>
                    <a:pt x="409" y="30"/>
                  </a:cubicBezTo>
                  <a:cubicBezTo>
                    <a:pt x="409" y="35"/>
                    <a:pt x="409" y="35"/>
                    <a:pt x="412" y="35"/>
                  </a:cubicBezTo>
                  <a:cubicBezTo>
                    <a:pt x="412" y="35"/>
                    <a:pt x="412" y="36"/>
                    <a:pt x="412" y="36"/>
                  </a:cubicBezTo>
                  <a:cubicBezTo>
                    <a:pt x="412" y="37"/>
                    <a:pt x="412" y="37"/>
                    <a:pt x="412" y="37"/>
                  </a:cubicBezTo>
                  <a:cubicBezTo>
                    <a:pt x="410" y="37"/>
                    <a:pt x="408" y="37"/>
                    <a:pt x="407" y="37"/>
                  </a:cubicBezTo>
                  <a:close/>
                  <a:moveTo>
                    <a:pt x="425" y="37"/>
                  </a:moveTo>
                  <a:cubicBezTo>
                    <a:pt x="423" y="37"/>
                    <a:pt x="421" y="37"/>
                    <a:pt x="419" y="37"/>
                  </a:cubicBezTo>
                  <a:cubicBezTo>
                    <a:pt x="419" y="36"/>
                    <a:pt x="419" y="36"/>
                    <a:pt x="419" y="36"/>
                  </a:cubicBezTo>
                  <a:cubicBezTo>
                    <a:pt x="419" y="36"/>
                    <a:pt x="419" y="35"/>
                    <a:pt x="420" y="35"/>
                  </a:cubicBezTo>
                  <a:cubicBezTo>
                    <a:pt x="423" y="35"/>
                    <a:pt x="423" y="35"/>
                    <a:pt x="423" y="30"/>
                  </a:cubicBezTo>
                  <a:cubicBezTo>
                    <a:pt x="423" y="19"/>
                    <a:pt x="423" y="19"/>
                    <a:pt x="423" y="19"/>
                  </a:cubicBezTo>
                  <a:cubicBezTo>
                    <a:pt x="423" y="14"/>
                    <a:pt x="423" y="14"/>
                    <a:pt x="420" y="14"/>
                  </a:cubicBezTo>
                  <a:cubicBezTo>
                    <a:pt x="419" y="14"/>
                    <a:pt x="419" y="14"/>
                    <a:pt x="419" y="13"/>
                  </a:cubicBezTo>
                  <a:cubicBezTo>
                    <a:pt x="419" y="12"/>
                    <a:pt x="419" y="12"/>
                    <a:pt x="419" y="12"/>
                  </a:cubicBezTo>
                  <a:cubicBezTo>
                    <a:pt x="421" y="12"/>
                    <a:pt x="423" y="12"/>
                    <a:pt x="425" y="12"/>
                  </a:cubicBezTo>
                  <a:cubicBezTo>
                    <a:pt x="427" y="12"/>
                    <a:pt x="429" y="12"/>
                    <a:pt x="430" y="12"/>
                  </a:cubicBezTo>
                  <a:cubicBezTo>
                    <a:pt x="430" y="13"/>
                    <a:pt x="430" y="13"/>
                    <a:pt x="430" y="13"/>
                  </a:cubicBezTo>
                  <a:cubicBezTo>
                    <a:pt x="430" y="14"/>
                    <a:pt x="430" y="14"/>
                    <a:pt x="430" y="14"/>
                  </a:cubicBezTo>
                  <a:cubicBezTo>
                    <a:pt x="427" y="14"/>
                    <a:pt x="427" y="14"/>
                    <a:pt x="427" y="19"/>
                  </a:cubicBezTo>
                  <a:cubicBezTo>
                    <a:pt x="427" y="30"/>
                    <a:pt x="427" y="30"/>
                    <a:pt x="427" y="30"/>
                  </a:cubicBezTo>
                  <a:cubicBezTo>
                    <a:pt x="427" y="35"/>
                    <a:pt x="427" y="35"/>
                    <a:pt x="430" y="35"/>
                  </a:cubicBezTo>
                  <a:cubicBezTo>
                    <a:pt x="430" y="35"/>
                    <a:pt x="430" y="36"/>
                    <a:pt x="430" y="36"/>
                  </a:cubicBezTo>
                  <a:cubicBezTo>
                    <a:pt x="430" y="37"/>
                    <a:pt x="430" y="37"/>
                    <a:pt x="430" y="37"/>
                  </a:cubicBezTo>
                  <a:cubicBezTo>
                    <a:pt x="429" y="37"/>
                    <a:pt x="427" y="37"/>
                    <a:pt x="425" y="37"/>
                  </a:cubicBezTo>
                  <a:close/>
                  <a:moveTo>
                    <a:pt x="453" y="38"/>
                  </a:moveTo>
                  <a:cubicBezTo>
                    <a:pt x="452" y="36"/>
                    <a:pt x="451" y="35"/>
                    <a:pt x="450" y="34"/>
                  </a:cubicBezTo>
                  <a:cubicBezTo>
                    <a:pt x="438" y="17"/>
                    <a:pt x="438" y="17"/>
                    <a:pt x="438" y="17"/>
                  </a:cubicBezTo>
                  <a:cubicBezTo>
                    <a:pt x="438" y="17"/>
                    <a:pt x="438" y="17"/>
                    <a:pt x="438" y="17"/>
                  </a:cubicBezTo>
                  <a:cubicBezTo>
                    <a:pt x="438" y="27"/>
                    <a:pt x="438" y="27"/>
                    <a:pt x="438" y="27"/>
                  </a:cubicBezTo>
                  <a:cubicBezTo>
                    <a:pt x="438" y="34"/>
                    <a:pt x="438" y="35"/>
                    <a:pt x="443" y="35"/>
                  </a:cubicBezTo>
                  <a:cubicBezTo>
                    <a:pt x="443" y="35"/>
                    <a:pt x="443" y="36"/>
                    <a:pt x="443" y="36"/>
                  </a:cubicBezTo>
                  <a:cubicBezTo>
                    <a:pt x="443" y="37"/>
                    <a:pt x="443" y="37"/>
                    <a:pt x="443" y="37"/>
                  </a:cubicBezTo>
                  <a:cubicBezTo>
                    <a:pt x="441" y="37"/>
                    <a:pt x="439" y="37"/>
                    <a:pt x="437" y="37"/>
                  </a:cubicBezTo>
                  <a:cubicBezTo>
                    <a:pt x="435" y="37"/>
                    <a:pt x="434" y="37"/>
                    <a:pt x="432" y="37"/>
                  </a:cubicBezTo>
                  <a:cubicBezTo>
                    <a:pt x="432" y="36"/>
                    <a:pt x="432" y="36"/>
                    <a:pt x="432" y="36"/>
                  </a:cubicBezTo>
                  <a:cubicBezTo>
                    <a:pt x="432" y="36"/>
                    <a:pt x="432" y="35"/>
                    <a:pt x="433" y="35"/>
                  </a:cubicBezTo>
                  <a:cubicBezTo>
                    <a:pt x="436" y="35"/>
                    <a:pt x="436" y="34"/>
                    <a:pt x="436" y="27"/>
                  </a:cubicBezTo>
                  <a:cubicBezTo>
                    <a:pt x="436" y="19"/>
                    <a:pt x="436" y="19"/>
                    <a:pt x="436" y="19"/>
                  </a:cubicBezTo>
                  <a:cubicBezTo>
                    <a:pt x="436" y="14"/>
                    <a:pt x="436" y="14"/>
                    <a:pt x="433" y="14"/>
                  </a:cubicBezTo>
                  <a:cubicBezTo>
                    <a:pt x="432" y="14"/>
                    <a:pt x="432" y="14"/>
                    <a:pt x="432" y="13"/>
                  </a:cubicBezTo>
                  <a:cubicBezTo>
                    <a:pt x="432" y="12"/>
                    <a:pt x="432" y="12"/>
                    <a:pt x="432" y="12"/>
                  </a:cubicBezTo>
                  <a:cubicBezTo>
                    <a:pt x="434" y="12"/>
                    <a:pt x="436" y="12"/>
                    <a:pt x="437" y="12"/>
                  </a:cubicBezTo>
                  <a:cubicBezTo>
                    <a:pt x="438" y="12"/>
                    <a:pt x="439" y="12"/>
                    <a:pt x="440" y="12"/>
                  </a:cubicBezTo>
                  <a:cubicBezTo>
                    <a:pt x="453" y="30"/>
                    <a:pt x="453" y="30"/>
                    <a:pt x="453" y="30"/>
                  </a:cubicBezTo>
                  <a:cubicBezTo>
                    <a:pt x="453" y="22"/>
                    <a:pt x="453" y="22"/>
                    <a:pt x="453" y="22"/>
                  </a:cubicBezTo>
                  <a:cubicBezTo>
                    <a:pt x="453" y="15"/>
                    <a:pt x="453" y="14"/>
                    <a:pt x="449" y="14"/>
                  </a:cubicBezTo>
                  <a:cubicBezTo>
                    <a:pt x="449" y="14"/>
                    <a:pt x="449" y="14"/>
                    <a:pt x="449" y="13"/>
                  </a:cubicBezTo>
                  <a:cubicBezTo>
                    <a:pt x="449" y="12"/>
                    <a:pt x="449" y="12"/>
                    <a:pt x="449" y="12"/>
                  </a:cubicBezTo>
                  <a:cubicBezTo>
                    <a:pt x="450" y="12"/>
                    <a:pt x="453" y="12"/>
                    <a:pt x="455" y="12"/>
                  </a:cubicBezTo>
                  <a:cubicBezTo>
                    <a:pt x="456" y="12"/>
                    <a:pt x="458" y="12"/>
                    <a:pt x="459" y="12"/>
                  </a:cubicBezTo>
                  <a:cubicBezTo>
                    <a:pt x="459" y="13"/>
                    <a:pt x="459" y="13"/>
                    <a:pt x="459" y="13"/>
                  </a:cubicBezTo>
                  <a:cubicBezTo>
                    <a:pt x="459" y="14"/>
                    <a:pt x="459" y="14"/>
                    <a:pt x="459" y="14"/>
                  </a:cubicBezTo>
                  <a:cubicBezTo>
                    <a:pt x="456" y="14"/>
                    <a:pt x="456" y="15"/>
                    <a:pt x="456" y="22"/>
                  </a:cubicBezTo>
                  <a:cubicBezTo>
                    <a:pt x="456" y="38"/>
                    <a:pt x="456" y="38"/>
                    <a:pt x="456" y="38"/>
                  </a:cubicBezTo>
                  <a:lnTo>
                    <a:pt x="453" y="38"/>
                  </a:lnTo>
                  <a:close/>
                  <a:moveTo>
                    <a:pt x="484" y="27"/>
                  </a:moveTo>
                  <a:cubicBezTo>
                    <a:pt x="484" y="28"/>
                    <a:pt x="484" y="28"/>
                    <a:pt x="484" y="28"/>
                  </a:cubicBezTo>
                  <a:cubicBezTo>
                    <a:pt x="481" y="28"/>
                    <a:pt x="481" y="28"/>
                    <a:pt x="481" y="31"/>
                  </a:cubicBezTo>
                  <a:cubicBezTo>
                    <a:pt x="481" y="32"/>
                    <a:pt x="481" y="32"/>
                    <a:pt x="481" y="32"/>
                  </a:cubicBezTo>
                  <a:cubicBezTo>
                    <a:pt x="481" y="33"/>
                    <a:pt x="482" y="34"/>
                    <a:pt x="482" y="34"/>
                  </a:cubicBezTo>
                  <a:cubicBezTo>
                    <a:pt x="482" y="35"/>
                    <a:pt x="481" y="35"/>
                    <a:pt x="481" y="35"/>
                  </a:cubicBezTo>
                  <a:cubicBezTo>
                    <a:pt x="479" y="35"/>
                    <a:pt x="478" y="38"/>
                    <a:pt x="472" y="38"/>
                  </a:cubicBezTo>
                  <a:cubicBezTo>
                    <a:pt x="465" y="38"/>
                    <a:pt x="460" y="33"/>
                    <a:pt x="460" y="24"/>
                  </a:cubicBezTo>
                  <a:cubicBezTo>
                    <a:pt x="460" y="17"/>
                    <a:pt x="464" y="11"/>
                    <a:pt x="472" y="11"/>
                  </a:cubicBezTo>
                  <a:cubicBezTo>
                    <a:pt x="475" y="11"/>
                    <a:pt x="477" y="12"/>
                    <a:pt x="478" y="13"/>
                  </a:cubicBezTo>
                  <a:cubicBezTo>
                    <a:pt x="479" y="12"/>
                    <a:pt x="479" y="12"/>
                    <a:pt x="479" y="12"/>
                  </a:cubicBezTo>
                  <a:cubicBezTo>
                    <a:pt x="479" y="12"/>
                    <a:pt x="479" y="12"/>
                    <a:pt x="479" y="12"/>
                  </a:cubicBezTo>
                  <a:cubicBezTo>
                    <a:pt x="480" y="12"/>
                    <a:pt x="480" y="12"/>
                    <a:pt x="480" y="12"/>
                  </a:cubicBezTo>
                  <a:cubicBezTo>
                    <a:pt x="480" y="13"/>
                    <a:pt x="480" y="18"/>
                    <a:pt x="480" y="19"/>
                  </a:cubicBezTo>
                  <a:cubicBezTo>
                    <a:pt x="479" y="19"/>
                    <a:pt x="479" y="19"/>
                    <a:pt x="479" y="19"/>
                  </a:cubicBezTo>
                  <a:cubicBezTo>
                    <a:pt x="479" y="19"/>
                    <a:pt x="478" y="19"/>
                    <a:pt x="478" y="19"/>
                  </a:cubicBezTo>
                  <a:cubicBezTo>
                    <a:pt x="478" y="15"/>
                    <a:pt x="476" y="14"/>
                    <a:pt x="472" y="14"/>
                  </a:cubicBezTo>
                  <a:cubicBezTo>
                    <a:pt x="466" y="14"/>
                    <a:pt x="465" y="19"/>
                    <a:pt x="465" y="24"/>
                  </a:cubicBezTo>
                  <a:cubicBezTo>
                    <a:pt x="465" y="30"/>
                    <a:pt x="467" y="36"/>
                    <a:pt x="473" y="36"/>
                  </a:cubicBezTo>
                  <a:cubicBezTo>
                    <a:pt x="476" y="36"/>
                    <a:pt x="477" y="34"/>
                    <a:pt x="477" y="32"/>
                  </a:cubicBezTo>
                  <a:cubicBezTo>
                    <a:pt x="477" y="31"/>
                    <a:pt x="477" y="31"/>
                    <a:pt x="477" y="31"/>
                  </a:cubicBezTo>
                  <a:cubicBezTo>
                    <a:pt x="477" y="28"/>
                    <a:pt x="477" y="28"/>
                    <a:pt x="473" y="28"/>
                  </a:cubicBezTo>
                  <a:cubicBezTo>
                    <a:pt x="473" y="28"/>
                    <a:pt x="473" y="28"/>
                    <a:pt x="473" y="27"/>
                  </a:cubicBezTo>
                  <a:cubicBezTo>
                    <a:pt x="473" y="26"/>
                    <a:pt x="473" y="26"/>
                    <a:pt x="473" y="26"/>
                  </a:cubicBezTo>
                  <a:cubicBezTo>
                    <a:pt x="475" y="26"/>
                    <a:pt x="477" y="26"/>
                    <a:pt x="479" y="26"/>
                  </a:cubicBezTo>
                  <a:cubicBezTo>
                    <a:pt x="481" y="26"/>
                    <a:pt x="482" y="26"/>
                    <a:pt x="484" y="26"/>
                  </a:cubicBezTo>
                  <a:lnTo>
                    <a:pt x="484" y="27"/>
                  </a:lnTo>
                  <a:close/>
                  <a:moveTo>
                    <a:pt x="526" y="23"/>
                  </a:moveTo>
                  <a:cubicBezTo>
                    <a:pt x="526" y="23"/>
                    <a:pt x="526" y="23"/>
                    <a:pt x="525" y="23"/>
                  </a:cubicBezTo>
                  <a:cubicBezTo>
                    <a:pt x="522" y="24"/>
                    <a:pt x="522" y="24"/>
                    <a:pt x="522" y="28"/>
                  </a:cubicBezTo>
                  <a:cubicBezTo>
                    <a:pt x="522" y="30"/>
                    <a:pt x="522" y="30"/>
                    <a:pt x="522" y="30"/>
                  </a:cubicBezTo>
                  <a:cubicBezTo>
                    <a:pt x="522" y="31"/>
                    <a:pt x="522" y="32"/>
                    <a:pt x="522" y="33"/>
                  </a:cubicBezTo>
                  <a:cubicBezTo>
                    <a:pt x="522" y="33"/>
                    <a:pt x="522" y="33"/>
                    <a:pt x="522" y="33"/>
                  </a:cubicBezTo>
                  <a:cubicBezTo>
                    <a:pt x="519" y="33"/>
                    <a:pt x="517" y="38"/>
                    <a:pt x="510" y="38"/>
                  </a:cubicBezTo>
                  <a:cubicBezTo>
                    <a:pt x="500" y="38"/>
                    <a:pt x="493" y="31"/>
                    <a:pt x="493" y="19"/>
                  </a:cubicBezTo>
                  <a:cubicBezTo>
                    <a:pt x="493" y="8"/>
                    <a:pt x="499" y="0"/>
                    <a:pt x="510" y="0"/>
                  </a:cubicBezTo>
                  <a:cubicBezTo>
                    <a:pt x="513" y="0"/>
                    <a:pt x="516" y="1"/>
                    <a:pt x="518" y="2"/>
                  </a:cubicBezTo>
                  <a:cubicBezTo>
                    <a:pt x="518" y="2"/>
                    <a:pt x="518" y="2"/>
                    <a:pt x="518" y="2"/>
                  </a:cubicBezTo>
                  <a:cubicBezTo>
                    <a:pt x="519" y="1"/>
                    <a:pt x="519" y="1"/>
                    <a:pt x="519" y="1"/>
                  </a:cubicBezTo>
                  <a:cubicBezTo>
                    <a:pt x="519" y="0"/>
                    <a:pt x="519" y="0"/>
                    <a:pt x="520" y="0"/>
                  </a:cubicBezTo>
                  <a:cubicBezTo>
                    <a:pt x="520" y="0"/>
                    <a:pt x="520" y="0"/>
                    <a:pt x="520" y="0"/>
                  </a:cubicBezTo>
                  <a:cubicBezTo>
                    <a:pt x="520" y="3"/>
                    <a:pt x="520" y="8"/>
                    <a:pt x="520" y="11"/>
                  </a:cubicBezTo>
                  <a:cubicBezTo>
                    <a:pt x="519" y="11"/>
                    <a:pt x="519" y="11"/>
                    <a:pt x="519" y="11"/>
                  </a:cubicBezTo>
                  <a:cubicBezTo>
                    <a:pt x="519" y="11"/>
                    <a:pt x="519" y="11"/>
                    <a:pt x="519" y="10"/>
                  </a:cubicBezTo>
                  <a:cubicBezTo>
                    <a:pt x="517" y="5"/>
                    <a:pt x="515" y="2"/>
                    <a:pt x="510" y="2"/>
                  </a:cubicBezTo>
                  <a:cubicBezTo>
                    <a:pt x="501" y="2"/>
                    <a:pt x="499" y="11"/>
                    <a:pt x="499" y="19"/>
                  </a:cubicBezTo>
                  <a:cubicBezTo>
                    <a:pt x="499" y="27"/>
                    <a:pt x="501" y="35"/>
                    <a:pt x="510" y="35"/>
                  </a:cubicBezTo>
                  <a:cubicBezTo>
                    <a:pt x="515" y="35"/>
                    <a:pt x="518" y="33"/>
                    <a:pt x="518" y="30"/>
                  </a:cubicBezTo>
                  <a:cubicBezTo>
                    <a:pt x="518" y="28"/>
                    <a:pt x="518" y="28"/>
                    <a:pt x="518" y="28"/>
                  </a:cubicBezTo>
                  <a:cubicBezTo>
                    <a:pt x="518" y="24"/>
                    <a:pt x="518" y="24"/>
                    <a:pt x="512" y="23"/>
                  </a:cubicBezTo>
                  <a:cubicBezTo>
                    <a:pt x="512" y="23"/>
                    <a:pt x="512" y="23"/>
                    <a:pt x="512" y="23"/>
                  </a:cubicBezTo>
                  <a:cubicBezTo>
                    <a:pt x="512" y="21"/>
                    <a:pt x="512" y="21"/>
                    <a:pt x="512" y="21"/>
                  </a:cubicBezTo>
                  <a:cubicBezTo>
                    <a:pt x="514" y="21"/>
                    <a:pt x="517" y="21"/>
                    <a:pt x="519" y="21"/>
                  </a:cubicBezTo>
                  <a:cubicBezTo>
                    <a:pt x="522" y="21"/>
                    <a:pt x="523" y="21"/>
                    <a:pt x="526" y="21"/>
                  </a:cubicBezTo>
                  <a:lnTo>
                    <a:pt x="526" y="23"/>
                  </a:lnTo>
                  <a:close/>
                  <a:moveTo>
                    <a:pt x="540" y="24"/>
                  </a:moveTo>
                  <a:cubicBezTo>
                    <a:pt x="540" y="24"/>
                    <a:pt x="540" y="24"/>
                    <a:pt x="540" y="24"/>
                  </a:cubicBezTo>
                  <a:cubicBezTo>
                    <a:pt x="548" y="25"/>
                    <a:pt x="546" y="35"/>
                    <a:pt x="549" y="35"/>
                  </a:cubicBezTo>
                  <a:cubicBezTo>
                    <a:pt x="549" y="35"/>
                    <a:pt x="550" y="34"/>
                    <a:pt x="550" y="34"/>
                  </a:cubicBezTo>
                  <a:cubicBezTo>
                    <a:pt x="551" y="35"/>
                    <a:pt x="551" y="35"/>
                    <a:pt x="551" y="35"/>
                  </a:cubicBezTo>
                  <a:cubicBezTo>
                    <a:pt x="551" y="35"/>
                    <a:pt x="551" y="35"/>
                    <a:pt x="551" y="35"/>
                  </a:cubicBezTo>
                  <a:cubicBezTo>
                    <a:pt x="551" y="35"/>
                    <a:pt x="551" y="35"/>
                    <a:pt x="551" y="35"/>
                  </a:cubicBezTo>
                  <a:cubicBezTo>
                    <a:pt x="550" y="36"/>
                    <a:pt x="549" y="37"/>
                    <a:pt x="547" y="37"/>
                  </a:cubicBezTo>
                  <a:cubicBezTo>
                    <a:pt x="543" y="37"/>
                    <a:pt x="543" y="34"/>
                    <a:pt x="542" y="30"/>
                  </a:cubicBezTo>
                  <a:cubicBezTo>
                    <a:pt x="541" y="27"/>
                    <a:pt x="540" y="25"/>
                    <a:pt x="537" y="25"/>
                  </a:cubicBezTo>
                  <a:cubicBezTo>
                    <a:pt x="534" y="25"/>
                    <a:pt x="534" y="25"/>
                    <a:pt x="534" y="25"/>
                  </a:cubicBezTo>
                  <a:cubicBezTo>
                    <a:pt x="534" y="30"/>
                    <a:pt x="534" y="30"/>
                    <a:pt x="534" y="30"/>
                  </a:cubicBezTo>
                  <a:cubicBezTo>
                    <a:pt x="534" y="35"/>
                    <a:pt x="534" y="35"/>
                    <a:pt x="537" y="35"/>
                  </a:cubicBezTo>
                  <a:cubicBezTo>
                    <a:pt x="538" y="35"/>
                    <a:pt x="538" y="36"/>
                    <a:pt x="538" y="36"/>
                  </a:cubicBezTo>
                  <a:cubicBezTo>
                    <a:pt x="538" y="37"/>
                    <a:pt x="538" y="37"/>
                    <a:pt x="538" y="37"/>
                  </a:cubicBezTo>
                  <a:cubicBezTo>
                    <a:pt x="536" y="37"/>
                    <a:pt x="534" y="37"/>
                    <a:pt x="532" y="37"/>
                  </a:cubicBezTo>
                  <a:cubicBezTo>
                    <a:pt x="530" y="37"/>
                    <a:pt x="528" y="37"/>
                    <a:pt x="527" y="37"/>
                  </a:cubicBezTo>
                  <a:cubicBezTo>
                    <a:pt x="527" y="36"/>
                    <a:pt x="527" y="36"/>
                    <a:pt x="527" y="36"/>
                  </a:cubicBezTo>
                  <a:cubicBezTo>
                    <a:pt x="527" y="36"/>
                    <a:pt x="527" y="35"/>
                    <a:pt x="527" y="35"/>
                  </a:cubicBezTo>
                  <a:cubicBezTo>
                    <a:pt x="530" y="35"/>
                    <a:pt x="530" y="35"/>
                    <a:pt x="530" y="30"/>
                  </a:cubicBezTo>
                  <a:cubicBezTo>
                    <a:pt x="530" y="19"/>
                    <a:pt x="530" y="19"/>
                    <a:pt x="530" y="19"/>
                  </a:cubicBezTo>
                  <a:cubicBezTo>
                    <a:pt x="530" y="14"/>
                    <a:pt x="530" y="14"/>
                    <a:pt x="527" y="14"/>
                  </a:cubicBezTo>
                  <a:cubicBezTo>
                    <a:pt x="527" y="14"/>
                    <a:pt x="527" y="14"/>
                    <a:pt x="527" y="13"/>
                  </a:cubicBezTo>
                  <a:cubicBezTo>
                    <a:pt x="527" y="12"/>
                    <a:pt x="527" y="12"/>
                    <a:pt x="527" y="12"/>
                  </a:cubicBezTo>
                  <a:cubicBezTo>
                    <a:pt x="528" y="12"/>
                    <a:pt x="530" y="12"/>
                    <a:pt x="532" y="12"/>
                  </a:cubicBezTo>
                  <a:cubicBezTo>
                    <a:pt x="534" y="12"/>
                    <a:pt x="536" y="12"/>
                    <a:pt x="538" y="12"/>
                  </a:cubicBezTo>
                  <a:cubicBezTo>
                    <a:pt x="543" y="12"/>
                    <a:pt x="547" y="14"/>
                    <a:pt x="547" y="18"/>
                  </a:cubicBezTo>
                  <a:cubicBezTo>
                    <a:pt x="547" y="21"/>
                    <a:pt x="546" y="23"/>
                    <a:pt x="540" y="24"/>
                  </a:cubicBezTo>
                  <a:close/>
                  <a:moveTo>
                    <a:pt x="538" y="14"/>
                  </a:moveTo>
                  <a:cubicBezTo>
                    <a:pt x="537" y="14"/>
                    <a:pt x="534" y="14"/>
                    <a:pt x="534" y="14"/>
                  </a:cubicBezTo>
                  <a:cubicBezTo>
                    <a:pt x="534" y="23"/>
                    <a:pt x="534" y="23"/>
                    <a:pt x="534" y="23"/>
                  </a:cubicBezTo>
                  <a:cubicBezTo>
                    <a:pt x="537" y="23"/>
                    <a:pt x="537" y="23"/>
                    <a:pt x="537" y="23"/>
                  </a:cubicBezTo>
                  <a:cubicBezTo>
                    <a:pt x="540" y="23"/>
                    <a:pt x="543" y="22"/>
                    <a:pt x="543" y="18"/>
                  </a:cubicBezTo>
                  <a:cubicBezTo>
                    <a:pt x="543" y="15"/>
                    <a:pt x="540" y="14"/>
                    <a:pt x="538" y="14"/>
                  </a:cubicBezTo>
                  <a:close/>
                  <a:moveTo>
                    <a:pt x="563" y="38"/>
                  </a:moveTo>
                  <a:cubicBezTo>
                    <a:pt x="556" y="38"/>
                    <a:pt x="551" y="33"/>
                    <a:pt x="551" y="25"/>
                  </a:cubicBezTo>
                  <a:cubicBezTo>
                    <a:pt x="551" y="16"/>
                    <a:pt x="557" y="11"/>
                    <a:pt x="563" y="11"/>
                  </a:cubicBezTo>
                  <a:cubicBezTo>
                    <a:pt x="570" y="11"/>
                    <a:pt x="575" y="16"/>
                    <a:pt x="575" y="24"/>
                  </a:cubicBezTo>
                  <a:cubicBezTo>
                    <a:pt x="575" y="33"/>
                    <a:pt x="570" y="38"/>
                    <a:pt x="563" y="38"/>
                  </a:cubicBezTo>
                  <a:close/>
                  <a:moveTo>
                    <a:pt x="563" y="14"/>
                  </a:moveTo>
                  <a:cubicBezTo>
                    <a:pt x="558" y="14"/>
                    <a:pt x="556" y="17"/>
                    <a:pt x="556" y="25"/>
                  </a:cubicBezTo>
                  <a:cubicBezTo>
                    <a:pt x="556" y="32"/>
                    <a:pt x="559" y="36"/>
                    <a:pt x="563" y="36"/>
                  </a:cubicBezTo>
                  <a:cubicBezTo>
                    <a:pt x="568" y="36"/>
                    <a:pt x="570" y="32"/>
                    <a:pt x="570" y="24"/>
                  </a:cubicBezTo>
                  <a:cubicBezTo>
                    <a:pt x="570" y="17"/>
                    <a:pt x="567" y="14"/>
                    <a:pt x="563" y="14"/>
                  </a:cubicBezTo>
                  <a:close/>
                  <a:moveTo>
                    <a:pt x="590" y="38"/>
                  </a:moveTo>
                  <a:cubicBezTo>
                    <a:pt x="583" y="38"/>
                    <a:pt x="580" y="35"/>
                    <a:pt x="580" y="28"/>
                  </a:cubicBezTo>
                  <a:cubicBezTo>
                    <a:pt x="580" y="19"/>
                    <a:pt x="580" y="19"/>
                    <a:pt x="580" y="19"/>
                  </a:cubicBezTo>
                  <a:cubicBezTo>
                    <a:pt x="580" y="14"/>
                    <a:pt x="580" y="14"/>
                    <a:pt x="577" y="14"/>
                  </a:cubicBezTo>
                  <a:cubicBezTo>
                    <a:pt x="576" y="14"/>
                    <a:pt x="576" y="14"/>
                    <a:pt x="576" y="13"/>
                  </a:cubicBezTo>
                  <a:cubicBezTo>
                    <a:pt x="576" y="12"/>
                    <a:pt x="576" y="12"/>
                    <a:pt x="576" y="12"/>
                  </a:cubicBezTo>
                  <a:cubicBezTo>
                    <a:pt x="578" y="12"/>
                    <a:pt x="580" y="12"/>
                    <a:pt x="582" y="12"/>
                  </a:cubicBezTo>
                  <a:cubicBezTo>
                    <a:pt x="584" y="12"/>
                    <a:pt x="586" y="12"/>
                    <a:pt x="587" y="12"/>
                  </a:cubicBezTo>
                  <a:cubicBezTo>
                    <a:pt x="587" y="13"/>
                    <a:pt x="587" y="13"/>
                    <a:pt x="587" y="13"/>
                  </a:cubicBezTo>
                  <a:cubicBezTo>
                    <a:pt x="587" y="14"/>
                    <a:pt x="587" y="14"/>
                    <a:pt x="587" y="14"/>
                  </a:cubicBezTo>
                  <a:cubicBezTo>
                    <a:pt x="584" y="14"/>
                    <a:pt x="584" y="14"/>
                    <a:pt x="584" y="19"/>
                  </a:cubicBezTo>
                  <a:cubicBezTo>
                    <a:pt x="584" y="29"/>
                    <a:pt x="584" y="29"/>
                    <a:pt x="584" y="29"/>
                  </a:cubicBezTo>
                  <a:cubicBezTo>
                    <a:pt x="584" y="33"/>
                    <a:pt x="586" y="35"/>
                    <a:pt x="590" y="35"/>
                  </a:cubicBezTo>
                  <a:cubicBezTo>
                    <a:pt x="595" y="35"/>
                    <a:pt x="597" y="33"/>
                    <a:pt x="597" y="28"/>
                  </a:cubicBezTo>
                  <a:cubicBezTo>
                    <a:pt x="597" y="22"/>
                    <a:pt x="597" y="22"/>
                    <a:pt x="597" y="22"/>
                  </a:cubicBezTo>
                  <a:cubicBezTo>
                    <a:pt x="597" y="15"/>
                    <a:pt x="597" y="14"/>
                    <a:pt x="592" y="14"/>
                  </a:cubicBezTo>
                  <a:cubicBezTo>
                    <a:pt x="592" y="14"/>
                    <a:pt x="592" y="14"/>
                    <a:pt x="592" y="13"/>
                  </a:cubicBezTo>
                  <a:cubicBezTo>
                    <a:pt x="592" y="12"/>
                    <a:pt x="592" y="12"/>
                    <a:pt x="592" y="12"/>
                  </a:cubicBezTo>
                  <a:cubicBezTo>
                    <a:pt x="594" y="12"/>
                    <a:pt x="596" y="12"/>
                    <a:pt x="598" y="12"/>
                  </a:cubicBezTo>
                  <a:cubicBezTo>
                    <a:pt x="600" y="12"/>
                    <a:pt x="601" y="12"/>
                    <a:pt x="602" y="12"/>
                  </a:cubicBezTo>
                  <a:cubicBezTo>
                    <a:pt x="602" y="13"/>
                    <a:pt x="602" y="13"/>
                    <a:pt x="602" y="13"/>
                  </a:cubicBezTo>
                  <a:cubicBezTo>
                    <a:pt x="602" y="14"/>
                    <a:pt x="602" y="14"/>
                    <a:pt x="602" y="14"/>
                  </a:cubicBezTo>
                  <a:cubicBezTo>
                    <a:pt x="599" y="14"/>
                    <a:pt x="599" y="15"/>
                    <a:pt x="599" y="22"/>
                  </a:cubicBezTo>
                  <a:cubicBezTo>
                    <a:pt x="599" y="28"/>
                    <a:pt x="599" y="28"/>
                    <a:pt x="599" y="28"/>
                  </a:cubicBezTo>
                  <a:cubicBezTo>
                    <a:pt x="599" y="35"/>
                    <a:pt x="596" y="38"/>
                    <a:pt x="590" y="38"/>
                  </a:cubicBezTo>
                  <a:close/>
                  <a:moveTo>
                    <a:pt x="614" y="27"/>
                  </a:moveTo>
                  <a:cubicBezTo>
                    <a:pt x="612" y="27"/>
                    <a:pt x="612" y="27"/>
                    <a:pt x="612" y="27"/>
                  </a:cubicBezTo>
                  <a:cubicBezTo>
                    <a:pt x="612" y="30"/>
                    <a:pt x="612" y="30"/>
                    <a:pt x="612" y="30"/>
                  </a:cubicBezTo>
                  <a:cubicBezTo>
                    <a:pt x="612" y="35"/>
                    <a:pt x="612" y="35"/>
                    <a:pt x="615" y="35"/>
                  </a:cubicBezTo>
                  <a:cubicBezTo>
                    <a:pt x="616" y="35"/>
                    <a:pt x="616" y="36"/>
                    <a:pt x="616" y="36"/>
                  </a:cubicBezTo>
                  <a:cubicBezTo>
                    <a:pt x="616" y="37"/>
                    <a:pt x="616" y="37"/>
                    <a:pt x="616" y="37"/>
                  </a:cubicBezTo>
                  <a:cubicBezTo>
                    <a:pt x="614" y="37"/>
                    <a:pt x="611" y="37"/>
                    <a:pt x="610" y="37"/>
                  </a:cubicBezTo>
                  <a:cubicBezTo>
                    <a:pt x="608" y="37"/>
                    <a:pt x="606" y="37"/>
                    <a:pt x="604" y="37"/>
                  </a:cubicBezTo>
                  <a:cubicBezTo>
                    <a:pt x="604" y="36"/>
                    <a:pt x="604" y="36"/>
                    <a:pt x="604" y="36"/>
                  </a:cubicBezTo>
                  <a:cubicBezTo>
                    <a:pt x="604" y="36"/>
                    <a:pt x="604" y="35"/>
                    <a:pt x="604" y="35"/>
                  </a:cubicBezTo>
                  <a:cubicBezTo>
                    <a:pt x="607" y="35"/>
                    <a:pt x="607" y="35"/>
                    <a:pt x="607" y="30"/>
                  </a:cubicBezTo>
                  <a:cubicBezTo>
                    <a:pt x="607" y="19"/>
                    <a:pt x="607" y="19"/>
                    <a:pt x="607" y="19"/>
                  </a:cubicBezTo>
                  <a:cubicBezTo>
                    <a:pt x="607" y="14"/>
                    <a:pt x="607" y="14"/>
                    <a:pt x="604" y="14"/>
                  </a:cubicBezTo>
                  <a:cubicBezTo>
                    <a:pt x="604" y="14"/>
                    <a:pt x="604" y="14"/>
                    <a:pt x="604" y="13"/>
                  </a:cubicBezTo>
                  <a:cubicBezTo>
                    <a:pt x="604" y="12"/>
                    <a:pt x="604" y="12"/>
                    <a:pt x="604" y="12"/>
                  </a:cubicBezTo>
                  <a:cubicBezTo>
                    <a:pt x="606" y="12"/>
                    <a:pt x="608" y="12"/>
                    <a:pt x="610" y="12"/>
                  </a:cubicBezTo>
                  <a:cubicBezTo>
                    <a:pt x="611" y="12"/>
                    <a:pt x="613" y="12"/>
                    <a:pt x="614" y="12"/>
                  </a:cubicBezTo>
                  <a:cubicBezTo>
                    <a:pt x="619" y="12"/>
                    <a:pt x="625" y="13"/>
                    <a:pt x="625" y="19"/>
                  </a:cubicBezTo>
                  <a:cubicBezTo>
                    <a:pt x="625" y="22"/>
                    <a:pt x="623" y="27"/>
                    <a:pt x="614" y="27"/>
                  </a:cubicBezTo>
                  <a:close/>
                  <a:moveTo>
                    <a:pt x="615" y="14"/>
                  </a:moveTo>
                  <a:cubicBezTo>
                    <a:pt x="614" y="14"/>
                    <a:pt x="612" y="14"/>
                    <a:pt x="612" y="14"/>
                  </a:cubicBezTo>
                  <a:cubicBezTo>
                    <a:pt x="612" y="25"/>
                    <a:pt x="612" y="25"/>
                    <a:pt x="612" y="25"/>
                  </a:cubicBezTo>
                  <a:cubicBezTo>
                    <a:pt x="614" y="25"/>
                    <a:pt x="614" y="25"/>
                    <a:pt x="614" y="25"/>
                  </a:cubicBezTo>
                  <a:cubicBezTo>
                    <a:pt x="618" y="25"/>
                    <a:pt x="620" y="23"/>
                    <a:pt x="620" y="19"/>
                  </a:cubicBezTo>
                  <a:cubicBezTo>
                    <a:pt x="620" y="16"/>
                    <a:pt x="618" y="14"/>
                    <a:pt x="6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4"/>
              <a:endParaRPr lang="en-US" sz="1351" dirty="0">
                <a:solidFill>
                  <a:srgbClr val="000000"/>
                </a:solidFill>
                <a:cs typeface="Calibri" panose="020F0502020204030204" pitchFamily="34" charset="0"/>
                <a:sym typeface="Calibri" panose="020F0502020204030204" pitchFamily="34" charset="0"/>
              </a:endParaRPr>
            </a:p>
          </p:txBody>
        </p:sp>
      </p:grpSp>
      <p:sp>
        <p:nvSpPr>
          <p:cNvPr id="26" name="Subtitle 2"/>
          <p:cNvSpPr>
            <a:spLocks noGrp="1"/>
          </p:cNvSpPr>
          <p:nvPr>
            <p:ph type="subTitle" idx="1" hasCustomPrompt="1"/>
          </p:nvPr>
        </p:nvSpPr>
        <p:spPr bwMode="white">
          <a:xfrm>
            <a:off x="957600" y="5495709"/>
            <a:ext cx="6868800" cy="436195"/>
          </a:xfrm>
          <a:prstGeom prst="rect">
            <a:avLst/>
          </a:prstGeom>
        </p:spPr>
        <p:txBody>
          <a:bodyPr anchor="ctr"/>
          <a:lstStyle>
            <a:lvl1pPr marL="0" indent="0" algn="l">
              <a:lnSpc>
                <a:spcPct val="110000"/>
              </a:lnSpc>
              <a:buNone/>
              <a:defRPr sz="1200" baseline="0">
                <a:solidFill>
                  <a:schemeClr val="bg1"/>
                </a:solidFill>
                <a:latin typeface="Calibri" panose="020F0502020204030204" pitchFamily="34" charset="0"/>
                <a:sym typeface="Calibri" panose="020F0502020204030204" pitchFamily="34" charset="0"/>
              </a:defRPr>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dirty="0"/>
              <a:t>Subtitle in sentence case</a:t>
            </a:r>
          </a:p>
        </p:txBody>
      </p:sp>
      <p:sp>
        <p:nvSpPr>
          <p:cNvPr id="27" name="Title 1"/>
          <p:cNvSpPr>
            <a:spLocks noGrp="1"/>
          </p:cNvSpPr>
          <p:nvPr>
            <p:ph type="ctrTitle" hasCustomPrompt="1"/>
          </p:nvPr>
        </p:nvSpPr>
        <p:spPr bwMode="ltGray">
          <a:xfrm>
            <a:off x="957600" y="1886246"/>
            <a:ext cx="6868800" cy="3138423"/>
          </a:xfrm>
          <a:prstGeom prst="rect">
            <a:avLst/>
          </a:prstGeom>
        </p:spPr>
        <p:txBody>
          <a:bodyPr anchor="b">
            <a:normAutofit/>
          </a:bodyPr>
          <a:lstStyle>
            <a:lvl1pPr algn="l">
              <a:lnSpc>
                <a:spcPct val="93000"/>
              </a:lnSpc>
              <a:defRPr sz="4051" baseline="0">
                <a:solidFill>
                  <a:schemeClr val="bg1"/>
                </a:solidFill>
                <a:latin typeface="Calibri" panose="020F0502020204030204" pitchFamily="34" charset="0"/>
                <a:sym typeface="Calibri" panose="020F0502020204030204" pitchFamily="34" charset="0"/>
              </a:defRPr>
            </a:lvl1pPr>
          </a:lstStyle>
          <a:p>
            <a:r>
              <a:rPr lang="en-US" dirty="0"/>
              <a:t>Title in Title Case</a:t>
            </a:r>
          </a:p>
        </p:txBody>
      </p:sp>
    </p:spTree>
    <p:extLst>
      <p:ext uri="{BB962C8B-B14F-4D97-AF65-F5344CB8AC3E}">
        <p14:creationId xmlns:p14="http://schemas.microsoft.com/office/powerpoint/2010/main" val="2874854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627110" y="172212"/>
            <a:ext cx="2318004" cy="551688"/>
          </a:xfrm>
          <a:prstGeom prst="rect">
            <a:avLst/>
          </a:prstGeom>
          <a:blipFill>
            <a:blip r:embed="rId2" cstate="print"/>
            <a:stretch>
              <a:fillRect/>
            </a:stretch>
          </a:blipFill>
        </p:spPr>
        <p:txBody>
          <a:bodyPr wrap="square" lIns="0" tIns="0" rIns="0" bIns="0" rtlCol="0"/>
          <a:lstStyle/>
          <a:p>
            <a:pPr defTabSz="914354"/>
            <a:endParaRPr sz="1351">
              <a:solidFill>
                <a:srgbClr val="000000"/>
              </a:solidFill>
            </a:endParaRPr>
          </a:p>
        </p:txBody>
      </p:sp>
      <p:sp>
        <p:nvSpPr>
          <p:cNvPr id="2" name="Holder 2"/>
          <p:cNvSpPr>
            <a:spLocks noGrp="1"/>
          </p:cNvSpPr>
          <p:nvPr>
            <p:ph type="title"/>
          </p:nvPr>
        </p:nvSpPr>
        <p:spPr>
          <a:xfrm>
            <a:off x="630003" y="622803"/>
            <a:ext cx="10933351" cy="353175"/>
          </a:xfrm>
        </p:spPr>
        <p:txBody>
          <a:bodyPr lIns="0" tIns="0" rIns="0" bIns="0"/>
          <a:lstStyle>
            <a:lvl1pPr>
              <a:defRPr sz="2551" b="0" i="0">
                <a:solidFill>
                  <a:srgbClr val="00529B"/>
                </a:solidFill>
                <a:latin typeface="Calibri"/>
                <a:cs typeface="Calibri"/>
              </a:defRPr>
            </a:lvl1pPr>
          </a:lstStyle>
          <a:p>
            <a:endParaRPr/>
          </a:p>
        </p:txBody>
      </p:sp>
      <p:sp>
        <p:nvSpPr>
          <p:cNvPr id="3" name="Holder 3"/>
          <p:cNvSpPr>
            <a:spLocks noGrp="1"/>
          </p:cNvSpPr>
          <p:nvPr>
            <p:ph sz="half" idx="2"/>
          </p:nvPr>
        </p:nvSpPr>
        <p:spPr>
          <a:xfrm>
            <a:off x="609600" y="1577340"/>
            <a:ext cx="5303520" cy="1523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523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2"/>
            <a:ext cx="3901440" cy="342900"/>
          </a:xfrm>
          <a:prstGeom prst="rect">
            <a:avLst/>
          </a:prstGeom>
        </p:spPr>
        <p:txBody>
          <a:bodyPr lIns="0" tIns="0" rIns="0" bIns="0"/>
          <a:lstStyle>
            <a:lvl1pPr algn="ctr">
              <a:defRPr>
                <a:solidFill>
                  <a:schemeClr val="tx1">
                    <a:tint val="75000"/>
                  </a:schemeClr>
                </a:solidFill>
              </a:defRPr>
            </a:lvl1pPr>
          </a:lstStyle>
          <a:p>
            <a:pPr defTabSz="914354"/>
            <a:endParaRPr lang="en-US">
              <a:solidFill>
                <a:srgbClr val="000000">
                  <a:tint val="75000"/>
                </a:srgb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solidFill>
                <a:srgbClr val="000000">
                  <a:tint val="75000"/>
                </a:srgbClr>
              </a:solidFill>
            </a:endParaRPr>
          </a:p>
        </p:txBody>
      </p:sp>
      <p:sp>
        <p:nvSpPr>
          <p:cNvPr id="7" name="Holder 7"/>
          <p:cNvSpPr>
            <a:spLocks noGrp="1"/>
          </p:cNvSpPr>
          <p:nvPr>
            <p:ph type="sldNum" sz="quarter" idx="7"/>
          </p:nvPr>
        </p:nvSpPr>
        <p:spPr>
          <a:xfrm>
            <a:off x="11460737" y="6419419"/>
            <a:ext cx="114935" cy="152400"/>
          </a:xfrm>
          <a:prstGeom prst="rect">
            <a:avLst/>
          </a:prstGeom>
        </p:spPr>
        <p:txBody>
          <a:bodyPr lIns="0" tIns="0" rIns="0" bIns="0"/>
          <a:lstStyle>
            <a:lvl1pPr>
              <a:defRPr sz="751" b="0" i="0">
                <a:solidFill>
                  <a:srgbClr val="7E7E7E"/>
                </a:solidFill>
                <a:latin typeface="Calibri"/>
                <a:cs typeface="Calibri"/>
              </a:defRPr>
            </a:lvl1pPr>
          </a:lstStyle>
          <a:p>
            <a:pPr marL="19050" defTabSz="914354">
              <a:lnSpc>
                <a:spcPts val="784"/>
              </a:lnSpc>
            </a:pPr>
            <a:fld id="{81D60167-4931-47E6-BA6A-407CBD079E47}" type="slidenum">
              <a:rPr lang="en-US" spc="-4" smtClean="0"/>
              <a:pPr marL="19050" defTabSz="914354">
                <a:lnSpc>
                  <a:spcPts val="784"/>
                </a:lnSpc>
              </a:pPr>
              <a:t>‹#›</a:t>
            </a:fld>
            <a:endParaRPr lang="en-US" spc="-4" dirty="0"/>
          </a:p>
        </p:txBody>
      </p:sp>
    </p:spTree>
    <p:extLst>
      <p:ext uri="{BB962C8B-B14F-4D97-AF65-F5344CB8AC3E}">
        <p14:creationId xmlns:p14="http://schemas.microsoft.com/office/powerpoint/2010/main" val="40205136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2837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6492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5562601"/>
            <a:ext cx="10769600" cy="587375"/>
          </a:xfrm>
          <a:prstGeom prst="rect">
            <a:avLst/>
          </a:prstGeom>
        </p:spPr>
        <p:txBody>
          <a:bodyPr anchor="t"/>
          <a:lstStyle>
            <a:lvl1pPr algn="l">
              <a:defRPr sz="4000" b="0" cap="none" baseline="0"/>
            </a:lvl1pPr>
          </a:lstStyle>
          <a:p>
            <a:r>
              <a:rPr lang="en-US" altLang="en-US" dirty="0"/>
              <a:t>Click to edit Master title style</a:t>
            </a:r>
            <a:endParaRPr lang="en-US" dirty="0"/>
          </a:p>
        </p:txBody>
      </p:sp>
      <p:sp>
        <p:nvSpPr>
          <p:cNvPr id="3" name="Text Placeholder 2"/>
          <p:cNvSpPr>
            <a:spLocks noGrp="1"/>
          </p:cNvSpPr>
          <p:nvPr>
            <p:ph type="body" idx="1"/>
          </p:nvPr>
        </p:nvSpPr>
        <p:spPr>
          <a:xfrm>
            <a:off x="609600" y="914401"/>
            <a:ext cx="10769600" cy="4571999"/>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97672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216686" y="6267338"/>
            <a:ext cx="2844800" cy="365125"/>
          </a:xfrm>
          <a:prstGeom prst="rect">
            <a:avLst/>
          </a:prstGeom>
        </p:spPr>
        <p:txBody>
          <a:bodyPr/>
          <a:lstStyle>
            <a:lvl1pPr>
              <a:defRPr>
                <a:solidFill>
                  <a:schemeClr val="tx1"/>
                </a:solidFill>
              </a:defRPr>
            </a:lvl1pPr>
          </a:lstStyle>
          <a:p>
            <a:fld id="{1D5BB724-5FD1-4061-9480-05C34288B317}" type="slidenum">
              <a:rPr lang="en-US" smtClean="0"/>
              <a:pPr/>
              <a:t>‹#›</a:t>
            </a:fld>
            <a:endParaRPr lang="en-US" dirty="0"/>
          </a:p>
        </p:txBody>
      </p:sp>
      <p:sp>
        <p:nvSpPr>
          <p:cNvPr id="7" name="Title 6"/>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2" name="TextBox 1"/>
          <p:cNvSpPr txBox="1"/>
          <p:nvPr userDrawn="1"/>
        </p:nvSpPr>
        <p:spPr>
          <a:xfrm>
            <a:off x="8462" y="8465"/>
            <a:ext cx="1270000" cy="369332"/>
          </a:xfrm>
          <a:prstGeom prst="rect">
            <a:avLst/>
          </a:prstGeom>
          <a:noFill/>
        </p:spPr>
        <p:txBody>
          <a:bodyPr wrap="square" rtlCol="0">
            <a:spAutoFit/>
          </a:bodyPr>
          <a:lstStyle/>
          <a:p>
            <a:r>
              <a:rPr lang="en-US" b="1" dirty="0">
                <a:solidFill>
                  <a:srgbClr val="C00000"/>
                </a:solidFill>
              </a:rPr>
              <a:t>DRAFT</a:t>
            </a:r>
          </a:p>
        </p:txBody>
      </p:sp>
    </p:spTree>
    <p:extLst>
      <p:ext uri="{BB962C8B-B14F-4D97-AF65-F5344CB8AC3E}">
        <p14:creationId xmlns:p14="http://schemas.microsoft.com/office/powerpoint/2010/main" val="3046138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Basic slide w/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0" y="1544637"/>
            <a:ext cx="10972800" cy="497523"/>
          </a:xfrm>
          <a:prstGeom prst="rect">
            <a:avLst/>
          </a:prstGeom>
        </p:spPr>
        <p:txBody>
          <a:bodyPr vert="horz" lIns="0" tIns="0" rIns="0" bIns="0"/>
          <a:lstStyle>
            <a:lvl1pPr marL="0" indent="0" algn="l">
              <a:buNone/>
              <a:defRPr sz="2933"/>
            </a:lvl1pPr>
          </a:lstStyle>
          <a:p>
            <a:pPr lvl="0"/>
            <a:r>
              <a:rPr lang="en-US" dirty="0"/>
              <a:t>Click to add headline – 22 </a:t>
            </a:r>
            <a:r>
              <a:rPr lang="en-US" dirty="0" err="1"/>
              <a:t>pt</a:t>
            </a:r>
            <a:endParaRPr lang="en-US" dirty="0"/>
          </a:p>
        </p:txBody>
      </p:sp>
      <p:sp>
        <p:nvSpPr>
          <p:cNvPr id="13"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
        <p:nvSpPr>
          <p:cNvPr id="3" name="Text Placeholder 2"/>
          <p:cNvSpPr>
            <a:spLocks noGrp="1"/>
          </p:cNvSpPr>
          <p:nvPr>
            <p:ph type="body" sz="quarter" idx="13"/>
          </p:nvPr>
        </p:nvSpPr>
        <p:spPr>
          <a:xfrm>
            <a:off x="609600" y="2041526"/>
            <a:ext cx="10972800" cy="3567113"/>
          </a:xfrm>
          <a:prstGeom prst="rect">
            <a:avLst/>
          </a:prstGeom>
        </p:spPr>
        <p:txBody>
          <a:bodyPr vert="horz" lIns="0" tIns="0" rIns="0" bIns="0"/>
          <a:lstStyle>
            <a:lvl1pPr marL="0" indent="-304792">
              <a:spcBef>
                <a:spcPts val="0"/>
              </a:spcBef>
              <a:buClr>
                <a:srgbClr val="E57C23"/>
              </a:buClr>
              <a:buSzPct val="90000"/>
              <a:buFont typeface="Wingdings" charset="2"/>
              <a:buChar char="§"/>
              <a:defRPr sz="2400">
                <a:solidFill>
                  <a:schemeClr val="bg2"/>
                </a:solidFill>
              </a:defRPr>
            </a:lvl1pPr>
            <a:lvl2pPr marL="914377" indent="-304792">
              <a:buClr>
                <a:schemeClr val="accent1"/>
              </a:buClr>
              <a:buSzPct val="110000"/>
              <a:buFont typeface="Arial"/>
              <a:buChar char="•"/>
              <a:defRPr sz="2133"/>
            </a:lvl2pPr>
            <a:lvl3pPr marL="1523962" indent="-304792">
              <a:buClr>
                <a:schemeClr val="accent3"/>
              </a:buClr>
              <a:buFont typeface="Lucida Grande"/>
              <a:buChar char="–"/>
              <a:defRPr sz="2133"/>
            </a:lvl3pPr>
            <a:lvl4pPr marL="2133547" indent="-304792">
              <a:buClr>
                <a:schemeClr val="accent2"/>
              </a:buClr>
              <a:buSzPct val="80000"/>
              <a:buFont typeface="Courier New"/>
              <a:buChar char="o"/>
              <a:defRPr sz="2133"/>
            </a:lvl4pPr>
            <a:lvl5pPr marL="2743131" indent="-304792">
              <a:buClr>
                <a:schemeClr val="accent5"/>
              </a:buClr>
              <a:buSzPct val="70000"/>
              <a:buFont typeface="Wingdings" charset="2"/>
              <a:buChar char="Ø"/>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6169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Basic slide w/text 2 col">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33"/>
            </a:lvl1pPr>
          </a:lstStyle>
          <a:p>
            <a:pPr lvl="0"/>
            <a:r>
              <a:rPr lang="en-US" dirty="0"/>
              <a:t>Click to add headline – 22 </a:t>
            </a:r>
            <a:r>
              <a:rPr lang="en-US" dirty="0" err="1"/>
              <a:t>pt</a:t>
            </a:r>
            <a:endParaRPr lang="en-US" dirty="0"/>
          </a:p>
        </p:txBody>
      </p:sp>
      <p:sp>
        <p:nvSpPr>
          <p:cNvPr id="15" name="Text Placeholder 2"/>
          <p:cNvSpPr>
            <a:spLocks noGrp="1"/>
          </p:cNvSpPr>
          <p:nvPr>
            <p:ph type="body" sz="quarter" idx="13"/>
          </p:nvPr>
        </p:nvSpPr>
        <p:spPr>
          <a:xfrm>
            <a:off x="609600" y="2041526"/>
            <a:ext cx="4877647" cy="3567113"/>
          </a:xfrm>
          <a:prstGeom prst="rect">
            <a:avLst/>
          </a:prstGeom>
        </p:spPr>
        <p:txBody>
          <a:bodyPr vert="horz" lIns="0" tIns="0" rIns="0" bIns="0"/>
          <a:lstStyle>
            <a:lvl1pPr marL="0" indent="-304792">
              <a:spcBef>
                <a:spcPts val="0"/>
              </a:spcBef>
              <a:buClr>
                <a:srgbClr val="E57C23"/>
              </a:buClr>
              <a:buSzPct val="90000"/>
              <a:buFont typeface="Wingdings" charset="2"/>
              <a:buChar char="§"/>
              <a:defRPr sz="2400">
                <a:solidFill>
                  <a:schemeClr val="bg2"/>
                </a:solidFill>
              </a:defRPr>
            </a:lvl1pPr>
            <a:lvl2pPr marL="914377" indent="-304792">
              <a:buClr>
                <a:schemeClr val="accent1"/>
              </a:buClr>
              <a:buSzPct val="110000"/>
              <a:buFont typeface="Arial"/>
              <a:buChar char="•"/>
              <a:defRPr sz="2133"/>
            </a:lvl2pPr>
            <a:lvl3pPr marL="1523962" indent="-304792">
              <a:buClr>
                <a:schemeClr val="accent3"/>
              </a:buClr>
              <a:buFont typeface="Lucida Grande"/>
              <a:buChar char="–"/>
              <a:defRPr sz="2133"/>
            </a:lvl3pPr>
            <a:lvl4pPr marL="2133547" indent="-304792">
              <a:buClr>
                <a:schemeClr val="accent2"/>
              </a:buClr>
              <a:buSzPct val="80000"/>
              <a:buFont typeface="Courier New"/>
              <a:buChar char="o"/>
              <a:defRPr sz="2133"/>
            </a:lvl4pPr>
            <a:lvl5pPr marL="2743131" indent="-304792">
              <a:buClr>
                <a:schemeClr val="accent5"/>
              </a:buClr>
              <a:buSzPct val="70000"/>
              <a:buFont typeface="Wingdings" charset="2"/>
              <a:buChar char="Ø"/>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sz="quarter" idx="14"/>
          </p:nvPr>
        </p:nvSpPr>
        <p:spPr>
          <a:xfrm>
            <a:off x="6692055" y="2042161"/>
            <a:ext cx="4877647" cy="3567113"/>
          </a:xfrm>
          <a:prstGeom prst="rect">
            <a:avLst/>
          </a:prstGeom>
        </p:spPr>
        <p:txBody>
          <a:bodyPr vert="horz" lIns="0" tIns="0" rIns="0" bIns="0"/>
          <a:lstStyle>
            <a:lvl1pPr marL="0" indent="-304792">
              <a:spcBef>
                <a:spcPts val="0"/>
              </a:spcBef>
              <a:buClr>
                <a:srgbClr val="E57C23"/>
              </a:buClr>
              <a:buSzPct val="90000"/>
              <a:buFont typeface="Wingdings" charset="2"/>
              <a:buChar char="§"/>
              <a:defRPr sz="2400">
                <a:solidFill>
                  <a:schemeClr val="bg2"/>
                </a:solidFill>
              </a:defRPr>
            </a:lvl1pPr>
            <a:lvl2pPr marL="914377" indent="-304792">
              <a:buClr>
                <a:schemeClr val="accent1"/>
              </a:buClr>
              <a:buSzPct val="110000"/>
              <a:buFont typeface="Arial"/>
              <a:buChar char="•"/>
              <a:defRPr sz="2133"/>
            </a:lvl2pPr>
            <a:lvl3pPr marL="1523962" indent="-304792">
              <a:buClr>
                <a:schemeClr val="accent3"/>
              </a:buClr>
              <a:buFont typeface="Lucida Grande"/>
              <a:buChar char="–"/>
              <a:defRPr sz="2133"/>
            </a:lvl3pPr>
            <a:lvl4pPr marL="2133547" indent="-304792">
              <a:buClr>
                <a:schemeClr val="accent2"/>
              </a:buClr>
              <a:buSzPct val="80000"/>
              <a:buFont typeface="Courier New"/>
              <a:buChar char="o"/>
              <a:defRPr sz="2133"/>
            </a:lvl4pPr>
            <a:lvl5pPr marL="2743131" indent="-304792">
              <a:buClr>
                <a:schemeClr val="accent5"/>
              </a:buClr>
              <a:buSzPct val="70000"/>
              <a:buFont typeface="Wingdings" charset="2"/>
              <a:buChar char="Ø"/>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16018997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Basic slide w/text w/pic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33"/>
            </a:lvl1pPr>
          </a:lstStyle>
          <a:p>
            <a:pPr lvl="0"/>
            <a:r>
              <a:rPr lang="en-US" dirty="0"/>
              <a:t>Click to add headline – 22 </a:t>
            </a:r>
            <a:r>
              <a:rPr lang="en-US" dirty="0" err="1"/>
              <a:t>pt</a:t>
            </a:r>
            <a:endParaRPr lang="en-US" dirty="0"/>
          </a:p>
        </p:txBody>
      </p:sp>
      <p:sp>
        <p:nvSpPr>
          <p:cNvPr id="3" name="Picture Placeholder 2"/>
          <p:cNvSpPr>
            <a:spLocks noGrp="1"/>
          </p:cNvSpPr>
          <p:nvPr>
            <p:ph type="pic" sz="quarter" idx="14"/>
          </p:nvPr>
        </p:nvSpPr>
        <p:spPr>
          <a:xfrm>
            <a:off x="6705602" y="2041525"/>
            <a:ext cx="4864100" cy="3292475"/>
          </a:xfrm>
          <a:prstGeom prst="rect">
            <a:avLst/>
          </a:prstGeom>
          <a:effectLst>
            <a:outerShdw blurRad="158750" dist="101600" dir="5400000" algn="t" rotWithShape="0">
              <a:prstClr val="black">
                <a:alpha val="25000"/>
              </a:prstClr>
            </a:outerShdw>
          </a:effectLst>
        </p:spPr>
        <p:txBody>
          <a:bodyPr vert="horz"/>
          <a:lstStyle>
            <a:lvl1pPr>
              <a:defRPr sz="3200"/>
            </a:lvl1pPr>
          </a:lstStyle>
          <a:p>
            <a:endParaRPr lang="en-US" dirty="0"/>
          </a:p>
        </p:txBody>
      </p:sp>
      <p:sp>
        <p:nvSpPr>
          <p:cNvPr id="8" name="Text Placeholder 2"/>
          <p:cNvSpPr>
            <a:spLocks noGrp="1"/>
          </p:cNvSpPr>
          <p:nvPr>
            <p:ph type="body" sz="quarter" idx="13"/>
          </p:nvPr>
        </p:nvSpPr>
        <p:spPr>
          <a:xfrm>
            <a:off x="609600" y="2041526"/>
            <a:ext cx="4877647" cy="3567113"/>
          </a:xfrm>
          <a:prstGeom prst="rect">
            <a:avLst/>
          </a:prstGeom>
        </p:spPr>
        <p:txBody>
          <a:bodyPr vert="horz" lIns="0" tIns="0" rIns="0" bIns="0"/>
          <a:lstStyle>
            <a:lvl1pPr marL="0" indent="-304792">
              <a:spcBef>
                <a:spcPts val="0"/>
              </a:spcBef>
              <a:buClr>
                <a:srgbClr val="E57C23"/>
              </a:buClr>
              <a:buSzPct val="90000"/>
              <a:buFont typeface="Wingdings" charset="2"/>
              <a:buChar char="§"/>
              <a:defRPr sz="2400">
                <a:solidFill>
                  <a:schemeClr val="bg2"/>
                </a:solidFill>
              </a:defRPr>
            </a:lvl1pPr>
            <a:lvl2pPr marL="914377" indent="-304792">
              <a:buClr>
                <a:schemeClr val="accent1"/>
              </a:buClr>
              <a:buSzPct val="110000"/>
              <a:buFont typeface="Arial"/>
              <a:buChar char="•"/>
              <a:defRPr sz="2133"/>
            </a:lvl2pPr>
            <a:lvl3pPr marL="1523962" indent="-304792">
              <a:buClr>
                <a:schemeClr val="accent3"/>
              </a:buClr>
              <a:buFont typeface="Lucida Grande"/>
              <a:buChar char="–"/>
              <a:defRPr sz="2133"/>
            </a:lvl3pPr>
            <a:lvl4pPr marL="2133547" indent="-304792">
              <a:buClr>
                <a:schemeClr val="accent2"/>
              </a:buClr>
              <a:buSzPct val="80000"/>
              <a:buFont typeface="Courier New"/>
              <a:buChar char="o"/>
              <a:defRPr sz="2133"/>
            </a:lvl4pPr>
            <a:lvl5pPr marL="2743131" indent="-304792">
              <a:buClr>
                <a:schemeClr val="accent5"/>
              </a:buClr>
              <a:buSzPct val="70000"/>
              <a:buFont typeface="Wingdings" charset="2"/>
              <a:buChar char="Ø"/>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2697655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6589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Basic slide w/text no bullet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33"/>
            </a:lvl1pPr>
          </a:lstStyle>
          <a:p>
            <a:pPr lvl="0"/>
            <a:r>
              <a:rPr lang="en-US" dirty="0"/>
              <a:t>Click to add headline – 22 </a:t>
            </a:r>
            <a:r>
              <a:rPr lang="en-US" dirty="0" err="1"/>
              <a:t>pt</a:t>
            </a:r>
            <a:endParaRPr lang="en-US" dirty="0"/>
          </a:p>
        </p:txBody>
      </p:sp>
      <p:sp>
        <p:nvSpPr>
          <p:cNvPr id="11" name="Text Placeholder 10"/>
          <p:cNvSpPr>
            <a:spLocks noGrp="1"/>
          </p:cNvSpPr>
          <p:nvPr>
            <p:ph type="body" sz="quarter" idx="11" hasCustomPrompt="1"/>
          </p:nvPr>
        </p:nvSpPr>
        <p:spPr>
          <a:xfrm>
            <a:off x="609602" y="2041526"/>
            <a:ext cx="10960100" cy="3567113"/>
          </a:xfrm>
          <a:prstGeom prst="rect">
            <a:avLst/>
          </a:prstGeom>
        </p:spPr>
        <p:txBody>
          <a:bodyPr vert="horz" lIns="0" tIns="0" rIns="0" bIns="0"/>
          <a:lstStyle>
            <a:lvl1pPr marL="0" marR="0" indent="0" algn="l" defTabSz="609585" rtl="0" eaLnBrk="1" fontAlgn="auto" latinLnBrk="0" hangingPunct="1">
              <a:lnSpc>
                <a:spcPct val="100000"/>
              </a:lnSpc>
              <a:spcBef>
                <a:spcPts val="0"/>
              </a:spcBef>
              <a:spcAft>
                <a:spcPts val="0"/>
              </a:spcAft>
              <a:buClr>
                <a:srgbClr val="E57C23"/>
              </a:buClr>
              <a:buSzPct val="85000"/>
              <a:buFont typeface="Wingdings" charset="2"/>
              <a:buNone/>
              <a:tabLst/>
              <a:defRPr sz="2400" baseline="0">
                <a:solidFill>
                  <a:schemeClr val="bg2"/>
                </a:solidFill>
              </a:defRPr>
            </a:lvl1pPr>
            <a:lvl2pPr marL="975336" indent="-243834">
              <a:buClr>
                <a:schemeClr val="accent1"/>
              </a:buClr>
              <a:buFont typeface="Arial"/>
              <a:buChar char="•"/>
              <a:defRPr sz="2133"/>
            </a:lvl2pPr>
          </a:lstStyle>
          <a:p>
            <a:pPr marL="243834" marR="0" lvl="0" indent="-365751" algn="l" defTabSz="609585" rtl="0" eaLnBrk="1" fontAlgn="auto" latinLnBrk="0" hangingPunct="1">
              <a:lnSpc>
                <a:spcPct val="100000"/>
              </a:lnSpc>
              <a:spcBef>
                <a:spcPct val="20000"/>
              </a:spcBef>
              <a:spcAft>
                <a:spcPts val="0"/>
              </a:spcAft>
              <a:buClr>
                <a:srgbClr val="E57C23"/>
              </a:buClr>
              <a:buSzPct val="85000"/>
              <a:buFont typeface="Wingdings" charset="2"/>
              <a:buNone/>
              <a:tabLst/>
              <a:defRPr/>
            </a:pPr>
            <a:r>
              <a:rPr lang="en-US" dirty="0"/>
              <a:t>Click to add body text – 18 </a:t>
            </a:r>
            <a:r>
              <a:rPr lang="en-US"/>
              <a:t>pt</a:t>
            </a:r>
            <a:endParaRPr lang="en-US" dirty="0"/>
          </a:p>
        </p:txBody>
      </p:sp>
      <p:sp>
        <p:nvSpPr>
          <p:cNvPr id="6"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42218863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asic slide w/tab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33"/>
            </a:lvl1pPr>
          </a:lstStyle>
          <a:p>
            <a:pPr lvl="0"/>
            <a:r>
              <a:rPr lang="en-US" dirty="0"/>
              <a:t>Click to add headline – 22 </a:t>
            </a:r>
            <a:r>
              <a:rPr lang="en-US" dirty="0" err="1"/>
              <a:t>pt</a:t>
            </a:r>
            <a:endParaRPr lang="en-US" dirty="0"/>
          </a:p>
        </p:txBody>
      </p:sp>
      <p:sp>
        <p:nvSpPr>
          <p:cNvPr id="3" name="Table Placeholder 2"/>
          <p:cNvSpPr>
            <a:spLocks noGrp="1"/>
          </p:cNvSpPr>
          <p:nvPr>
            <p:ph type="tbl" sz="quarter" idx="13" hasCustomPrompt="1"/>
          </p:nvPr>
        </p:nvSpPr>
        <p:spPr>
          <a:xfrm>
            <a:off x="609600" y="2041526"/>
            <a:ext cx="10972800" cy="3567113"/>
          </a:xfrm>
          <a:prstGeom prst="rect">
            <a:avLst/>
          </a:prstGeom>
        </p:spPr>
        <p:txBody>
          <a:bodyPr vert="horz"/>
          <a:lstStyle>
            <a:lvl1pPr>
              <a:defRPr sz="2400"/>
            </a:lvl1pPr>
          </a:lstStyle>
          <a:p>
            <a:r>
              <a:rPr lang="en-US" dirty="0"/>
              <a:t>Insert table</a:t>
            </a:r>
          </a:p>
        </p:txBody>
      </p:sp>
      <p:sp>
        <p:nvSpPr>
          <p:cNvPr id="5"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34518209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Basic slide w/char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33"/>
            </a:lvl1pPr>
          </a:lstStyle>
          <a:p>
            <a:pPr lvl="0"/>
            <a:r>
              <a:rPr lang="en-US" dirty="0"/>
              <a:t>Click to add headline – 22 </a:t>
            </a:r>
            <a:r>
              <a:rPr lang="en-US" dirty="0" err="1"/>
              <a:t>pt</a:t>
            </a:r>
            <a:endParaRPr lang="en-US" dirty="0"/>
          </a:p>
        </p:txBody>
      </p:sp>
      <p:sp>
        <p:nvSpPr>
          <p:cNvPr id="4" name="Chart Placeholder 3"/>
          <p:cNvSpPr>
            <a:spLocks noGrp="1"/>
          </p:cNvSpPr>
          <p:nvPr>
            <p:ph type="chart" sz="quarter" idx="14" hasCustomPrompt="1"/>
          </p:nvPr>
        </p:nvSpPr>
        <p:spPr>
          <a:xfrm>
            <a:off x="609602" y="2041526"/>
            <a:ext cx="10960100" cy="3567113"/>
          </a:xfrm>
          <a:prstGeom prst="rect">
            <a:avLst/>
          </a:prstGeom>
        </p:spPr>
        <p:txBody>
          <a:bodyPr vert="horz"/>
          <a:lstStyle>
            <a:lvl1pPr>
              <a:defRPr sz="2400">
                <a:latin typeface="Arial"/>
                <a:cs typeface="Arial"/>
              </a:defRPr>
            </a:lvl1pPr>
          </a:lstStyle>
          <a:p>
            <a:r>
              <a:rPr lang="en-US" dirty="0"/>
              <a:t>Insert chart</a:t>
            </a:r>
          </a:p>
        </p:txBody>
      </p:sp>
      <p:sp>
        <p:nvSpPr>
          <p:cNvPr id="5"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34481338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C8A0-FEB9-47FF-9F3E-77F6AC9AA5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8F81C-466D-4506-80FE-F1EFE7374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63DEAC-1C79-4A4B-9CC1-571DE3EFFB0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7ECFA-A7B9-4FCE-B31A-48EAC54C1F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132017-D037-4365-AE2C-33482244A6A9}"/>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5336591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660C6-672C-437A-9264-FEAA70498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30E18C-18BF-40B5-BB4E-A4A728259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65812-506F-4F12-9A3B-9A54BCB3F577}"/>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9636FF-7D71-49B4-B385-BBF6C9E27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3C888A-6910-4B5F-A35D-865ECFCBFE26}"/>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13386956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D9D0-89FA-41A8-AA0E-614F957185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A1548F-D603-41C6-B7D8-AFE9F9325E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BE351A-06F7-4230-86B1-D2D9591B09F6}"/>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F49ABC-054C-42EA-A1F2-36C2FE02FC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6A55A6-F80D-4E5F-AEDD-2D452AD27586}"/>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10111430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C7138-C87A-403E-9C47-9D8DE193C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563FD3-07A2-41DA-9875-CA43C452B9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0D3953-1756-4957-91C2-4DF9F2B6B2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1907B6-A372-4648-AAA1-06E41E70AB2A}"/>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C97B76A-0A8F-477F-A09B-176449AFB10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91236B0-EDD8-438C-BEB8-E529B2788693}"/>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7799167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EB90-2D7B-45AE-AECF-34CDE8C3AA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557770-68F3-48FD-B38A-9FEFE0FE7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242069-DBE9-49EC-BF09-8265496F20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F4B735-32DD-43F2-A480-12382322C8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0303C9-7D10-4A3C-AB55-C54527B85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F689BF-F899-434A-9806-3DE6185EAC82}"/>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474B390-9533-43E2-B936-8B5D7D24589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5BAE703-97FD-4E13-8877-185D94E24A45}"/>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19681784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D23E-5E3C-4AF8-821D-14B3B5EAC8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C37352-28FE-4460-AF4A-1DB38F4C6435}"/>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98604E5-386A-410A-A1A5-8E51462B3D8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A3B6FE4-9620-48E5-8E84-F6C9B77ABDD7}"/>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16633225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B78E7-95BB-48D4-A774-5707E6A6EBC7}"/>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14B4EAB-E90A-405C-903F-7214CC870F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CE0FB7B-715B-4B03-9969-846F639F3399}"/>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1832852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asic slide w/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544638"/>
            <a:ext cx="10972800" cy="497522"/>
          </a:xfrm>
          <a:prstGeom prst="rect">
            <a:avLst/>
          </a:prstGeom>
        </p:spPr>
        <p:txBody>
          <a:bodyPr vert="horz" lIns="0" tIns="0" rIns="0" bIns="0"/>
          <a:lstStyle>
            <a:lvl1pPr marL="0" indent="0" algn="l">
              <a:buNone/>
              <a:defRPr sz="2200"/>
            </a:lvl1pPr>
          </a:lstStyle>
          <a:p>
            <a:pPr lvl="0"/>
            <a:r>
              <a:rPr lang="en-US"/>
              <a:t>Click to edit Master text styles</a:t>
            </a:r>
          </a:p>
        </p:txBody>
      </p:sp>
      <p:sp>
        <p:nvSpPr>
          <p:cNvPr id="13" name="Text Placeholder 12"/>
          <p:cNvSpPr>
            <a:spLocks noGrp="1"/>
          </p:cNvSpPr>
          <p:nvPr>
            <p:ph type="body" sz="quarter" idx="12"/>
          </p:nvPr>
        </p:nvSpPr>
        <p:spPr>
          <a:xfrm>
            <a:off x="609599" y="117158"/>
            <a:ext cx="10947044" cy="721042"/>
          </a:xfrm>
          <a:prstGeom prst="rect">
            <a:avLst/>
          </a:prstGeom>
        </p:spPr>
        <p:txBody>
          <a:bodyPr vert="horz" lIns="0" tIns="0" rIns="0" bIns="0"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ysClr val="windowText" lastClr="000000"/>
                </a:solidFill>
              </a:defRPr>
            </a:lvl1pPr>
          </a:lstStyle>
          <a:p>
            <a:pPr lvl="0"/>
            <a:r>
              <a:rPr lang="en-US"/>
              <a:t>Click to edit Master text styles</a:t>
            </a:r>
          </a:p>
        </p:txBody>
      </p:sp>
      <p:sp>
        <p:nvSpPr>
          <p:cNvPr id="3" name="Text Placeholder 2"/>
          <p:cNvSpPr>
            <a:spLocks noGrp="1"/>
          </p:cNvSpPr>
          <p:nvPr>
            <p:ph type="body" sz="quarter" idx="13"/>
          </p:nvPr>
        </p:nvSpPr>
        <p:spPr>
          <a:xfrm>
            <a:off x="609600" y="2041526"/>
            <a:ext cx="10972800" cy="3567113"/>
          </a:xfrm>
          <a:prstGeom prst="rect">
            <a:avLst/>
          </a:prstGeom>
        </p:spPr>
        <p:txBody>
          <a:bodyPr vert="horz" lIns="0" tIns="0" rIns="0" bIns="0"/>
          <a:lstStyle>
            <a:lvl1pPr marL="0" indent="-228600">
              <a:spcBef>
                <a:spcPts val="0"/>
              </a:spcBef>
              <a:buClr>
                <a:schemeClr val="accent2"/>
              </a:buClr>
              <a:buSzPct val="90000"/>
              <a:buFont typeface="Wingdings" charset="2"/>
              <a:buChar char="§"/>
              <a:defRPr sz="1800">
                <a:solidFill>
                  <a:schemeClr val="bg2"/>
                </a:solidFill>
              </a:defRPr>
            </a:lvl1pPr>
            <a:lvl2pPr marL="685800" indent="-228600">
              <a:buClr>
                <a:schemeClr val="accent1"/>
              </a:buClr>
              <a:buSzPct val="110000"/>
              <a:buFont typeface="Arial"/>
              <a:buChar char="•"/>
              <a:defRPr sz="1600"/>
            </a:lvl2pPr>
            <a:lvl3pPr marL="1143000" indent="-228600">
              <a:buClr>
                <a:schemeClr val="accent3"/>
              </a:buClr>
              <a:buFont typeface="Lucida Grande"/>
              <a:buChar char="–"/>
              <a:defRPr sz="1600"/>
            </a:lvl3pPr>
            <a:lvl4pPr marL="1600200" indent="-228600">
              <a:buClr>
                <a:schemeClr val="accent2"/>
              </a:buClr>
              <a:buSzPct val="80000"/>
              <a:buFont typeface="Courier New"/>
              <a:buChar char="o"/>
              <a:defRPr sz="1600"/>
            </a:lvl4pPr>
            <a:lvl5pPr marL="2057400" indent="-228600">
              <a:buClr>
                <a:schemeClr val="accent5"/>
              </a:buClr>
              <a:buSzPct val="70000"/>
              <a:buFont typeface="Wingdings" charset="2"/>
              <a:buChar char="Ø"/>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1382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50B9-0940-4246-AF0F-F941F169E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1B9145-C7D9-4C6D-81D7-CC4A30B7CA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656357-B0FA-44DF-A600-13C99F5A8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2BFE0-ED8C-4F41-97B7-1F9EECF34C9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A7DBCC-26FE-475E-BDB3-109A6FCC56F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B7932F9-D5C0-40A7-8604-31DE7F02BBA0}"/>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32286433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0B66-09C7-454F-93AE-D6C4602C1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9C486D-683A-4007-A324-96B5538F6A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6AB2D-A8C5-4065-A06F-BA15E4BE6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51592-97D1-4792-9C19-22119F044249}"/>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E0394D3-94D2-4200-8F02-D3D98469DAB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EC242AA-E708-4E83-AD6B-F6038B06F90B}"/>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31933156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00B1-EDF3-4F7E-8B73-0C9F02017E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0E9EC-EE6E-4595-9B02-9617B24CD8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D8F9A-1D96-46ED-A6DE-00257A9B3AF4}"/>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592611D-1E51-466B-B37F-3CEA3661AC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BDFE53-EC5C-4C03-B72F-03442372A38E}"/>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39422074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70DD89-0FD0-4418-AFC2-D7F163E8BD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2D0393-920E-4E1A-B5E9-C96A75C0C5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22A2E-F71F-4619-89A2-59E7D9CCB238}"/>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2798AC-9D95-451B-AE56-1B2A1CBCD0E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1503A54-EF67-40E0-8D2D-49C7D17EB3C6}"/>
              </a:ext>
            </a:extLst>
          </p:cNvPr>
          <p:cNvSpPr>
            <a:spLocks noGrp="1"/>
          </p:cNvSpPr>
          <p:nvPr>
            <p:ph type="sldNum" sz="quarter" idx="12"/>
          </p:nvPr>
        </p:nvSpPr>
        <p:spPr/>
        <p:txBody>
          <a:bodyPr/>
          <a:lstStyle>
            <a:lvl1pPr>
              <a:defRPr>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7389589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cover_gree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300" cy="6856214"/>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pic>
        <p:nvPicPr>
          <p:cNvPr id="10" name="Picture 9">
            <a:extLst>
              <a:ext uri="{FF2B5EF4-FFF2-40B4-BE49-F238E27FC236}">
                <a16:creationId xmlns:a16="http://schemas.microsoft.com/office/drawing/2014/main" id="{855D7BD9-937A-3447-938D-81FBB57291E1}"/>
              </a:ext>
            </a:extLst>
          </p:cNvPr>
          <p:cNvPicPr>
            <a:picLocks noChangeAspect="1"/>
          </p:cNvPicPr>
          <p:nvPr userDrawn="1"/>
        </p:nvPicPr>
        <p:blipFill>
          <a:blip r:embed="rId3"/>
          <a:srcRect/>
          <a:stretch/>
        </p:blipFill>
        <p:spPr>
          <a:xfrm>
            <a:off x="474482" y="480762"/>
            <a:ext cx="2431521" cy="463564"/>
          </a:xfrm>
          <a:prstGeom prst="rect">
            <a:avLst/>
          </a:prstGeom>
        </p:spPr>
      </p:pic>
      <p:sp>
        <p:nvSpPr>
          <p:cNvPr id="3" name="Date Placeholder 2">
            <a:extLst>
              <a:ext uri="{FF2B5EF4-FFF2-40B4-BE49-F238E27FC236}">
                <a16:creationId xmlns:a16="http://schemas.microsoft.com/office/drawing/2014/main" id="{407AA221-68AF-F347-BB20-F287D97F8652}"/>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1" name="Text Placeholder 6">
            <a:extLst>
              <a:ext uri="{FF2B5EF4-FFF2-40B4-BE49-F238E27FC236}">
                <a16:creationId xmlns:a16="http://schemas.microsoft.com/office/drawing/2014/main" id="{9B734A5F-A7E5-A848-A6CC-C0CB798A9FB2}"/>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9" name="Text Placeholder 6">
            <a:extLst>
              <a:ext uri="{FF2B5EF4-FFF2-40B4-BE49-F238E27FC236}">
                <a16:creationId xmlns:a16="http://schemas.microsoft.com/office/drawing/2014/main" id="{9655BC6A-66D5-144E-A179-8562D27ACDE4}"/>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2" name="Picture Placeholder 16">
            <a:extLst>
              <a:ext uri="{FF2B5EF4-FFF2-40B4-BE49-F238E27FC236}">
                <a16:creationId xmlns:a16="http://schemas.microsoft.com/office/drawing/2014/main" id="{B7A2925B-6287-9742-8034-6EB7F916FF1D}"/>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22666629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cover_blu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1"/>
            <a:ext cx="12179298" cy="6856213"/>
          </a:xfrm>
          <a:prstGeom prst="rect">
            <a:avLst/>
          </a:prstGeom>
        </p:spPr>
      </p:pic>
      <p:pic>
        <p:nvPicPr>
          <p:cNvPr id="8" name="Picture 7">
            <a:extLst>
              <a:ext uri="{FF2B5EF4-FFF2-40B4-BE49-F238E27FC236}">
                <a16:creationId xmlns:a16="http://schemas.microsoft.com/office/drawing/2014/main" id="{5FA1D6A8-D2DB-2247-845A-4C18FB7E51D6}"/>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3D712B30-2C20-A249-A5F8-9585689F110C}"/>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236500E3-B401-FF4F-BD1E-30549750FBD0}"/>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16777289-C0C1-334A-8FF5-A7A32CAB8642}"/>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BEC9B4EB-2745-E241-ACD9-D4FA90BB00D4}"/>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CCA5C998-DADD-5541-BB4E-2221CE6BAC00}"/>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27342639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BAF97-242C-4E9E-8154-9FD3EF986C2A}"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rgbClr val="003779"/>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37602956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1_Title Slide no log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BAF97-242C-4E9E-8154-9FD3EF986C2A}"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rgbClr val="0037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9307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4CBAF97-242C-4E9E-8154-9FD3EF986C2A}" type="slidenum">
              <a:rPr lang="en-US" smtClean="0"/>
              <a:pPr/>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95697"/>
            <a:ext cx="1979488" cy="728407"/>
          </a:xfrm>
          <a:prstGeom prst="rect">
            <a:avLst/>
          </a:prstGeom>
        </p:spPr>
      </p:pic>
      <p:sp>
        <p:nvSpPr>
          <p:cNvPr id="11" name="Rectangle 10"/>
          <p:cNvSpPr/>
          <p:nvPr/>
        </p:nvSpPr>
        <p:spPr>
          <a:xfrm>
            <a:off x="0" y="0"/>
            <a:ext cx="12192000" cy="82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a:spLocks noGrp="1"/>
          </p:cNvSpPr>
          <p:nvPr>
            <p:ph type="title"/>
          </p:nvPr>
        </p:nvSpPr>
        <p:spPr>
          <a:xfrm>
            <a:off x="328795" y="247693"/>
            <a:ext cx="10058400" cy="807906"/>
          </a:xfrm>
        </p:spPr>
        <p:txBody>
          <a:bodyPr/>
          <a:lstStyle>
            <a:lvl1pPr>
              <a:defRPr>
                <a:solidFill>
                  <a:schemeClr val="tx1">
                    <a:lumMod val="75000"/>
                    <a:lumOff val="2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286252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itle content no blue lin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4CBAF97-242C-4E9E-8154-9FD3EF986C2A}" type="slidenum">
              <a:rPr lang="en-US" smtClean="0"/>
              <a:pPr/>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95697"/>
            <a:ext cx="1979488" cy="728407"/>
          </a:xfrm>
          <a:prstGeom prst="rect">
            <a:avLst/>
          </a:prstGeom>
        </p:spPr>
      </p:pic>
      <p:sp>
        <p:nvSpPr>
          <p:cNvPr id="11" name="Rectangle 10"/>
          <p:cNvSpPr/>
          <p:nvPr/>
        </p:nvSpPr>
        <p:spPr>
          <a:xfrm>
            <a:off x="0" y="0"/>
            <a:ext cx="12192000" cy="82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a:spLocks noGrp="1"/>
          </p:cNvSpPr>
          <p:nvPr>
            <p:ph type="title"/>
          </p:nvPr>
        </p:nvSpPr>
        <p:spPr>
          <a:xfrm>
            <a:off x="328795" y="247693"/>
            <a:ext cx="10058400" cy="807906"/>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14" name="Content Placeholder 2"/>
          <p:cNvSpPr>
            <a:spLocks noGrp="1"/>
          </p:cNvSpPr>
          <p:nvPr>
            <p:ph idx="1"/>
          </p:nvPr>
        </p:nvSpPr>
        <p:spPr>
          <a:xfrm>
            <a:off x="1031966" y="1306891"/>
            <a:ext cx="1005840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365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asic slide w/text 2 col">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1" y="1544638"/>
            <a:ext cx="10960100" cy="497522"/>
          </a:xfrm>
          <a:prstGeom prst="rect">
            <a:avLst/>
          </a:prstGeom>
        </p:spPr>
        <p:txBody>
          <a:bodyPr vert="horz" lIns="0" tIns="0" rIns="0" bIns="0"/>
          <a:lstStyle>
            <a:lvl1pPr marL="0" indent="0" algn="l">
              <a:buNone/>
              <a:defRPr sz="2200"/>
            </a:lvl1pPr>
          </a:lstStyle>
          <a:p>
            <a:pPr lvl="0"/>
            <a:r>
              <a:rPr lang="en-US"/>
              <a:t>Click to edit Master text styles</a:t>
            </a:r>
          </a:p>
        </p:txBody>
      </p:sp>
      <p:sp>
        <p:nvSpPr>
          <p:cNvPr id="15" name="Text Placeholder 2"/>
          <p:cNvSpPr>
            <a:spLocks noGrp="1"/>
          </p:cNvSpPr>
          <p:nvPr>
            <p:ph type="body" sz="quarter" idx="13"/>
          </p:nvPr>
        </p:nvSpPr>
        <p:spPr>
          <a:xfrm>
            <a:off x="609600" y="2041526"/>
            <a:ext cx="4877647" cy="3567113"/>
          </a:xfrm>
          <a:prstGeom prst="rect">
            <a:avLst/>
          </a:prstGeom>
        </p:spPr>
        <p:txBody>
          <a:bodyPr vert="horz" lIns="0" tIns="0" rIns="0" bIns="0"/>
          <a:lstStyle>
            <a:lvl1pPr marL="0" indent="-228600">
              <a:spcBef>
                <a:spcPts val="0"/>
              </a:spcBef>
              <a:buClr>
                <a:schemeClr val="accent2"/>
              </a:buClr>
              <a:buSzPct val="90000"/>
              <a:buFont typeface="Wingdings" charset="2"/>
              <a:buChar char="§"/>
              <a:defRPr sz="1800">
                <a:solidFill>
                  <a:schemeClr val="bg2"/>
                </a:solidFill>
              </a:defRPr>
            </a:lvl1pPr>
            <a:lvl2pPr marL="685800" indent="-228600">
              <a:buClr>
                <a:schemeClr val="accent1"/>
              </a:buClr>
              <a:buSzPct val="110000"/>
              <a:buFont typeface="Arial"/>
              <a:buChar char="•"/>
              <a:defRPr sz="1600"/>
            </a:lvl2pPr>
            <a:lvl3pPr marL="1143000" indent="-228600">
              <a:buClr>
                <a:schemeClr val="accent3"/>
              </a:buClr>
              <a:buFont typeface="Lucida Grande"/>
              <a:buChar char="–"/>
              <a:defRPr sz="1600"/>
            </a:lvl3pPr>
            <a:lvl4pPr marL="1600200" indent="-228600">
              <a:buClr>
                <a:schemeClr val="accent2"/>
              </a:buClr>
              <a:buSzPct val="80000"/>
              <a:buFont typeface="Courier New"/>
              <a:buChar char="o"/>
              <a:defRPr sz="1600"/>
            </a:lvl4pPr>
            <a:lvl5pPr marL="2057400" indent="-228600">
              <a:buClr>
                <a:schemeClr val="accent5"/>
              </a:buClr>
              <a:buSzPct val="70000"/>
              <a:buFont typeface="Wingdings" charset="2"/>
              <a:buChar char="Ø"/>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sz="quarter" idx="14"/>
          </p:nvPr>
        </p:nvSpPr>
        <p:spPr>
          <a:xfrm>
            <a:off x="6692054" y="2042161"/>
            <a:ext cx="4877647" cy="3567113"/>
          </a:xfrm>
          <a:prstGeom prst="rect">
            <a:avLst/>
          </a:prstGeom>
        </p:spPr>
        <p:txBody>
          <a:bodyPr vert="horz" lIns="0" tIns="0" rIns="0" bIns="0"/>
          <a:lstStyle>
            <a:lvl1pPr marL="0" indent="-228600">
              <a:spcBef>
                <a:spcPts val="0"/>
              </a:spcBef>
              <a:buClr>
                <a:schemeClr val="accent2"/>
              </a:buClr>
              <a:buSzPct val="90000"/>
              <a:buFont typeface="Wingdings" charset="2"/>
              <a:buChar char="§"/>
              <a:defRPr sz="1800">
                <a:solidFill>
                  <a:schemeClr val="bg2"/>
                </a:solidFill>
              </a:defRPr>
            </a:lvl1pPr>
            <a:lvl2pPr marL="685800" indent="-228600">
              <a:buClr>
                <a:schemeClr val="accent1"/>
              </a:buClr>
              <a:buSzPct val="110000"/>
              <a:buFont typeface="Arial"/>
              <a:buChar char="•"/>
              <a:defRPr sz="1600"/>
            </a:lvl2pPr>
            <a:lvl3pPr marL="1143000" indent="-228600">
              <a:buClr>
                <a:schemeClr val="accent3"/>
              </a:buClr>
              <a:buFont typeface="Lucida Grande"/>
              <a:buChar char="–"/>
              <a:defRPr sz="1600"/>
            </a:lvl3pPr>
            <a:lvl4pPr marL="1600200" indent="-228600">
              <a:buClr>
                <a:schemeClr val="accent2"/>
              </a:buClr>
              <a:buSzPct val="80000"/>
              <a:buFont typeface="Courier New"/>
              <a:buChar char="o"/>
              <a:defRPr sz="1600"/>
            </a:lvl4pPr>
            <a:lvl5pPr marL="2057400" indent="-228600">
              <a:buClr>
                <a:schemeClr val="accent5"/>
              </a:buClr>
              <a:buSzPct val="70000"/>
              <a:buFont typeface="Wingdings" charset="2"/>
              <a:buChar char="Ø"/>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2"/>
          </p:nvPr>
        </p:nvSpPr>
        <p:spPr>
          <a:xfrm>
            <a:off x="609599" y="117158"/>
            <a:ext cx="10947044" cy="721042"/>
          </a:xfrm>
          <a:prstGeom prst="rect">
            <a:avLst/>
          </a:prstGeom>
        </p:spPr>
        <p:txBody>
          <a:bodyPr vert="horz" lIns="0" tIns="0" rIns="0" bIns="0"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ysClr val="windowText" lastClr="000000"/>
                </a:solidFill>
              </a:defRPr>
            </a:lvl1pPr>
          </a:lstStyle>
          <a:p>
            <a:pPr lvl="0"/>
            <a:r>
              <a:rPr lang="en-US"/>
              <a:t>Click to edit Master text styles</a:t>
            </a:r>
          </a:p>
        </p:txBody>
      </p:sp>
    </p:spTree>
    <p:extLst>
      <p:ext uri="{BB962C8B-B14F-4D97-AF65-F5344CB8AC3E}">
        <p14:creationId xmlns:p14="http://schemas.microsoft.com/office/powerpoint/2010/main" val="11827819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Title  two contents no blue lin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4CBAF97-242C-4E9E-8154-9FD3EF986C2A}" type="slidenum">
              <a:rPr lang="en-US" smtClean="0"/>
              <a:pPr/>
              <a:t>‹#›</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95697"/>
            <a:ext cx="1979488" cy="728407"/>
          </a:xfrm>
          <a:prstGeom prst="rect">
            <a:avLst/>
          </a:prstGeom>
        </p:spPr>
      </p:pic>
      <p:sp>
        <p:nvSpPr>
          <p:cNvPr id="11" name="Rectangle 10"/>
          <p:cNvSpPr/>
          <p:nvPr/>
        </p:nvSpPr>
        <p:spPr>
          <a:xfrm>
            <a:off x="0" y="0"/>
            <a:ext cx="12192000" cy="82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a:spLocks noGrp="1"/>
          </p:cNvSpPr>
          <p:nvPr>
            <p:ph type="title"/>
          </p:nvPr>
        </p:nvSpPr>
        <p:spPr>
          <a:xfrm>
            <a:off x="328795" y="247693"/>
            <a:ext cx="10058400" cy="807906"/>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13" name="Content Placeholder 2"/>
          <p:cNvSpPr>
            <a:spLocks noGrp="1"/>
          </p:cNvSpPr>
          <p:nvPr>
            <p:ph idx="1"/>
          </p:nvPr>
        </p:nvSpPr>
        <p:spPr>
          <a:xfrm>
            <a:off x="593815" y="1328025"/>
            <a:ext cx="5397409" cy="4529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3"/>
          </p:nvPr>
        </p:nvSpPr>
        <p:spPr>
          <a:xfrm>
            <a:off x="6356440" y="1328025"/>
            <a:ext cx="5397409" cy="4529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08129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1_Title content no blue line no log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4CBAF97-242C-4E9E-8154-9FD3EF986C2A}" type="slidenum">
              <a:rPr lang="en-US" smtClean="0"/>
              <a:pPr/>
              <a:t>‹#›</a:t>
            </a:fld>
            <a:endParaRPr lang="en-US"/>
          </a:p>
        </p:txBody>
      </p:sp>
      <p:sp>
        <p:nvSpPr>
          <p:cNvPr id="11" name="Rectangle 10"/>
          <p:cNvSpPr/>
          <p:nvPr/>
        </p:nvSpPr>
        <p:spPr>
          <a:xfrm>
            <a:off x="0" y="0"/>
            <a:ext cx="12192000" cy="82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a:spLocks noGrp="1"/>
          </p:cNvSpPr>
          <p:nvPr>
            <p:ph type="title"/>
          </p:nvPr>
        </p:nvSpPr>
        <p:spPr>
          <a:xfrm>
            <a:off x="328795" y="247693"/>
            <a:ext cx="10058400" cy="807906"/>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14" name="Content Placeholder 2"/>
          <p:cNvSpPr>
            <a:spLocks noGrp="1"/>
          </p:cNvSpPr>
          <p:nvPr>
            <p:ph idx="1"/>
          </p:nvPr>
        </p:nvSpPr>
        <p:spPr>
          <a:xfrm>
            <a:off x="1031966" y="1306891"/>
            <a:ext cx="1005840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62726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96228"/>
            <a:ext cx="10058400" cy="1450757"/>
          </a:xfr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BAF97-242C-4E9E-8154-9FD3EF986C2A}" type="slidenum">
              <a:rPr lang="en-US" smtClean="0"/>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85064"/>
            <a:ext cx="1979488" cy="728407"/>
          </a:xfrm>
          <a:prstGeom prst="rect">
            <a:avLst/>
          </a:prstGeom>
        </p:spPr>
      </p:pic>
      <p:sp>
        <p:nvSpPr>
          <p:cNvPr id="8" name="Rectangle 7"/>
          <p:cNvSpPr/>
          <p:nvPr/>
        </p:nvSpPr>
        <p:spPr>
          <a:xfrm>
            <a:off x="0" y="0"/>
            <a:ext cx="12192000" cy="82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53892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96228"/>
            <a:ext cx="10058400" cy="1450757"/>
          </a:xfr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BAF97-242C-4E9E-8154-9FD3EF986C2A}" type="slidenum">
              <a:rPr lang="en-US" smtClean="0"/>
              <a:pPr/>
              <a:t>‹#›</a:t>
            </a:fld>
            <a:endParaRPr lang="en-US"/>
          </a:p>
        </p:txBody>
      </p:sp>
      <p:sp>
        <p:nvSpPr>
          <p:cNvPr id="9" name="SmartArt Placeholder 8"/>
          <p:cNvSpPr>
            <a:spLocks noGrp="1"/>
          </p:cNvSpPr>
          <p:nvPr>
            <p:ph type="dgm" sz="quarter" idx="13"/>
          </p:nvPr>
        </p:nvSpPr>
        <p:spPr>
          <a:xfrm>
            <a:off x="0" y="0"/>
            <a:ext cx="12192000" cy="459851"/>
          </a:xfrm>
          <a:solidFill>
            <a:srgbClr val="47983F"/>
          </a:solidFill>
        </p:spPr>
        <p:txBody>
          <a:bodyPr/>
          <a:lstStyle/>
          <a:p>
            <a:r>
              <a:rPr lang="en-US"/>
              <a:t>Click icon to add SmartArt graphic</a:t>
            </a:r>
            <a:endParaRPr lang="en-US" dirty="0"/>
          </a:p>
        </p:txBody>
      </p:sp>
      <p:sp>
        <p:nvSpPr>
          <p:cNvPr id="11" name="SmartArt Placeholder 8"/>
          <p:cNvSpPr>
            <a:spLocks noGrp="1"/>
          </p:cNvSpPr>
          <p:nvPr>
            <p:ph type="dgm" sz="quarter" idx="14"/>
          </p:nvPr>
        </p:nvSpPr>
        <p:spPr>
          <a:xfrm>
            <a:off x="0" y="459852"/>
            <a:ext cx="12192000" cy="296228"/>
          </a:xfrm>
          <a:solidFill>
            <a:srgbClr val="003779"/>
          </a:solidFill>
        </p:spPr>
        <p:txBody>
          <a:bodyPr/>
          <a:lstStyle/>
          <a:p>
            <a:r>
              <a:rPr lang="en-US"/>
              <a:t>Click icon to add SmartArt graphic</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32816034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BAF97-242C-4E9E-8154-9FD3EF986C2A}"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rgbClr val="003779"/>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30127851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BAF97-242C-4E9E-8154-9FD3EF986C2A}" type="slidenum">
              <a:rPr lang="en-US" smtClean="0"/>
              <a:pPr/>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34070917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CBAF97-242C-4E9E-8154-9FD3EF986C2A}" type="slidenum">
              <a:rPr lang="en-US" smtClean="0"/>
              <a:pPr/>
              <a:t>‹#›</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2760778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CBAF97-242C-4E9E-8154-9FD3EF986C2A}" type="slidenum">
              <a:rPr lang="en-US" smtClean="0"/>
              <a:pPr/>
              <a:t>‹#›</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23951092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6983F"/>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4CBAF97-242C-4E9E-8154-9FD3EF986C2A}" type="slidenum">
              <a:rPr lang="en-US" smtClean="0">
                <a:solidFill>
                  <a:srgbClr val="46983F"/>
                </a:solidFill>
              </a:rPr>
              <a:pPr/>
              <a:t>‹#›</a:t>
            </a:fld>
            <a:endParaRPr lang="en-US">
              <a:solidFill>
                <a:srgbClr val="46983F"/>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28581228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BAF97-242C-4E9E-8154-9FD3EF986C2A}" type="slidenum">
              <a:rPr lang="en-US" smtClean="0"/>
              <a:pPr/>
              <a:t>‹#›</a:t>
            </a:fld>
            <a:endParaRPr lang="en-US"/>
          </a:p>
        </p:txBody>
      </p:sp>
      <p:pic>
        <p:nvPicPr>
          <p:cNvPr id="1028" name="Picture 4" descr="Image result for homeless jesus"/>
          <p:cNvPicPr>
            <a:picLocks noChangeAspect="1" noChangeArrowheads="1"/>
          </p:cNvPicPr>
          <p:nvPr/>
        </p:nvPicPr>
        <p:blipFill rotWithShape="1">
          <a:blip r:embed="rId2">
            <a:extLst>
              <a:ext uri="{28A0092B-C50C-407E-A947-70E740481C1C}">
                <a14:useLocalDpi xmlns:a14="http://schemas.microsoft.com/office/drawing/2010/main" val="0"/>
              </a:ext>
            </a:extLst>
          </a:blip>
          <a:srcRect t="34102" b="5461"/>
          <a:stretch/>
        </p:blipFill>
        <p:spPr bwMode="auto">
          <a:xfrm>
            <a:off x="0" y="0"/>
            <a:ext cx="12189332" cy="48992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337" y="4983578"/>
            <a:ext cx="1979488" cy="728407"/>
          </a:xfrm>
          <a:prstGeom prst="rect">
            <a:avLst/>
          </a:prstGeom>
        </p:spPr>
      </p:pic>
    </p:spTree>
    <p:extLst>
      <p:ext uri="{BB962C8B-B14F-4D97-AF65-F5344CB8AC3E}">
        <p14:creationId xmlns:p14="http://schemas.microsoft.com/office/powerpoint/2010/main" val="45218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51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sic slide w/text w/pic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1" y="1544638"/>
            <a:ext cx="10960100" cy="497522"/>
          </a:xfrm>
          <a:prstGeom prst="rect">
            <a:avLst/>
          </a:prstGeom>
        </p:spPr>
        <p:txBody>
          <a:bodyPr vert="horz" lIns="0" tIns="0" rIns="0" bIns="0"/>
          <a:lstStyle>
            <a:lvl1pPr marL="0" indent="0" algn="l">
              <a:buNone/>
              <a:defRPr sz="2200"/>
            </a:lvl1pPr>
          </a:lstStyle>
          <a:p>
            <a:pPr lvl="0"/>
            <a:r>
              <a:rPr lang="en-US"/>
              <a:t>Click to edit Master text styles</a:t>
            </a:r>
          </a:p>
        </p:txBody>
      </p:sp>
      <p:sp>
        <p:nvSpPr>
          <p:cNvPr id="3" name="Picture Placeholder 2"/>
          <p:cNvSpPr>
            <a:spLocks noGrp="1"/>
          </p:cNvSpPr>
          <p:nvPr>
            <p:ph type="pic" sz="quarter" idx="14"/>
          </p:nvPr>
        </p:nvSpPr>
        <p:spPr>
          <a:xfrm>
            <a:off x="6705601" y="2041526"/>
            <a:ext cx="4864100" cy="3292475"/>
          </a:xfrm>
          <a:prstGeom prst="rect">
            <a:avLst/>
          </a:prstGeom>
          <a:effectLst>
            <a:outerShdw blurRad="158750" dist="101600" dir="5400000" algn="t" rotWithShape="0">
              <a:prstClr val="black">
                <a:alpha val="25000"/>
              </a:prstClr>
            </a:outerShdw>
          </a:effectLst>
        </p:spPr>
        <p:txBody>
          <a:bodyPr vert="horz"/>
          <a:lstStyle>
            <a:lvl1pPr>
              <a:defRPr sz="2400"/>
            </a:lvl1pPr>
          </a:lstStyle>
          <a:p>
            <a:pPr lvl="0"/>
            <a:endParaRPr lang="en-US" noProof="0" dirty="0"/>
          </a:p>
        </p:txBody>
      </p:sp>
      <p:sp>
        <p:nvSpPr>
          <p:cNvPr id="8" name="Text Placeholder 2"/>
          <p:cNvSpPr>
            <a:spLocks noGrp="1"/>
          </p:cNvSpPr>
          <p:nvPr>
            <p:ph type="body" sz="quarter" idx="13"/>
          </p:nvPr>
        </p:nvSpPr>
        <p:spPr>
          <a:xfrm>
            <a:off x="609600" y="2041526"/>
            <a:ext cx="4877647" cy="3567113"/>
          </a:xfrm>
          <a:prstGeom prst="rect">
            <a:avLst/>
          </a:prstGeom>
        </p:spPr>
        <p:txBody>
          <a:bodyPr vert="horz" lIns="0" tIns="0" rIns="0" bIns="0"/>
          <a:lstStyle>
            <a:lvl1pPr marL="0" indent="-228600">
              <a:spcBef>
                <a:spcPts val="0"/>
              </a:spcBef>
              <a:buClr>
                <a:schemeClr val="accent2"/>
              </a:buClr>
              <a:buSzPct val="90000"/>
              <a:buFont typeface="Wingdings" charset="2"/>
              <a:buChar char="§"/>
              <a:defRPr sz="1800">
                <a:solidFill>
                  <a:schemeClr val="bg2"/>
                </a:solidFill>
              </a:defRPr>
            </a:lvl1pPr>
            <a:lvl2pPr marL="685800" indent="-228600">
              <a:buClr>
                <a:schemeClr val="accent1"/>
              </a:buClr>
              <a:buSzPct val="110000"/>
              <a:buFont typeface="Arial"/>
              <a:buChar char="•"/>
              <a:defRPr sz="1600"/>
            </a:lvl2pPr>
            <a:lvl3pPr marL="1143000" indent="-228600">
              <a:buClr>
                <a:schemeClr val="accent3"/>
              </a:buClr>
              <a:buFont typeface="Lucida Grande"/>
              <a:buChar char="–"/>
              <a:defRPr sz="1600"/>
            </a:lvl3pPr>
            <a:lvl4pPr marL="1600200" indent="-228600">
              <a:buClr>
                <a:schemeClr val="accent2"/>
              </a:buClr>
              <a:buSzPct val="80000"/>
              <a:buFont typeface="Courier New"/>
              <a:buChar char="o"/>
              <a:defRPr sz="1600"/>
            </a:lvl4pPr>
            <a:lvl5pPr marL="2057400" indent="-228600">
              <a:buClr>
                <a:schemeClr val="accent5"/>
              </a:buClr>
              <a:buSzPct val="70000"/>
              <a:buFont typeface="Wingdings" charset="2"/>
              <a:buChar char="Ø"/>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2"/>
          </p:nvPr>
        </p:nvSpPr>
        <p:spPr>
          <a:xfrm>
            <a:off x="609599" y="117158"/>
            <a:ext cx="10947044" cy="721042"/>
          </a:xfrm>
          <a:prstGeom prst="rect">
            <a:avLst/>
          </a:prstGeom>
        </p:spPr>
        <p:txBody>
          <a:bodyPr vert="horz" lIns="0" tIns="0" rIns="0" bIns="0"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ysClr val="windowText" lastClr="000000"/>
                </a:solidFill>
              </a:defRPr>
            </a:lvl1pPr>
          </a:lstStyle>
          <a:p>
            <a:pPr lvl="0"/>
            <a:r>
              <a:rPr lang="en-US"/>
              <a:t>Click to edit Master text styles</a:t>
            </a:r>
          </a:p>
        </p:txBody>
      </p:sp>
    </p:spTree>
    <p:extLst>
      <p:ext uri="{BB962C8B-B14F-4D97-AF65-F5344CB8AC3E}">
        <p14:creationId xmlns:p14="http://schemas.microsoft.com/office/powerpoint/2010/main" val="7886371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BAF97-242C-4E9E-8154-9FD3EF986C2A}" type="slidenum">
              <a:rPr lang="en-US" smtClean="0"/>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39626061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BAF97-242C-4E9E-8154-9FD3EF986C2A}" type="slidenum">
              <a:rPr lang="en-US" smtClean="0"/>
              <a:pPr/>
              <a:t>‹#›</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512" y="0"/>
            <a:ext cx="1979488" cy="728407"/>
          </a:xfrm>
          <a:prstGeom prst="rect">
            <a:avLst/>
          </a:prstGeom>
        </p:spPr>
      </p:pic>
    </p:spTree>
    <p:extLst>
      <p:ext uri="{BB962C8B-B14F-4D97-AF65-F5344CB8AC3E}">
        <p14:creationId xmlns:p14="http://schemas.microsoft.com/office/powerpoint/2010/main" val="12077989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9775"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9029247"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cs typeface="Arial" panose="020B0604020202020204" pitchFamily="34" charset="0"/>
              <a:sym typeface="Arial" panose="020B0604020202020204" pitchFamily="34" charset="0"/>
            </a:endParaRPr>
          </a:p>
        </p:txBody>
      </p:sp>
      <p:sp>
        <p:nvSpPr>
          <p:cNvPr id="22" name="Copyright" hidden="1"/>
          <p:cNvSpPr txBox="1"/>
          <p:nvPr/>
        </p:nvSpPr>
        <p:spPr>
          <a:xfrm rot="16200000">
            <a:off x="9486902"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cs typeface="Arial" panose="020B0604020202020204" pitchFamily="34" charset="0"/>
                <a:sym typeface="Arial" panose="020B0604020202020204" pitchFamily="34" charset="0"/>
              </a:rPr>
              <a:t>Copyright © 2018 by The Boston Consulting Group, Inc. All rights reserved.</a:t>
            </a:r>
          </a:p>
        </p:txBody>
      </p:sp>
      <p:sp>
        <p:nvSpPr>
          <p:cNvPr id="2" name="Title 1"/>
          <p:cNvSpPr>
            <a:spLocks noGrp="1"/>
          </p:cNvSpPr>
          <p:nvPr>
            <p:ph type="title" hasCustomPrompt="1"/>
          </p:nvPr>
        </p:nvSpPr>
        <p:spPr>
          <a:xfrm>
            <a:off x="630000" y="622802"/>
            <a:ext cx="8101584" cy="443199"/>
          </a:xfrm>
          <a:prstGeom prst="rect">
            <a:avLst/>
          </a:prstGeom>
        </p:spPr>
        <p:txBody>
          <a:bodyPr/>
          <a:lstStyle>
            <a:lvl1pPr>
              <a:defRPr sz="3200">
                <a:latin typeface="Arial" panose="020B0604020202020204" pitchFamily="34" charset="0"/>
                <a:sym typeface="Arial" panose="020B0604020202020204" pitchFamily="34" charset="0"/>
              </a:defRPr>
            </a:lvl1pPr>
          </a:lstStyle>
          <a:p>
            <a:r>
              <a:rPr lang="en-US" dirty="0"/>
              <a:t>Click to add title</a:t>
            </a:r>
          </a:p>
        </p:txBody>
      </p:sp>
      <p:sp>
        <p:nvSpPr>
          <p:cNvPr id="12" name="FooterSimple" hidden="1"/>
          <p:cNvSpPr txBox="1"/>
          <p:nvPr>
            <p:custDataLst>
              <p:tags r:id="rId3"/>
            </p:custDataLst>
          </p:nvPr>
        </p:nvSpPr>
        <p:spPr>
          <a:xfrm rot="16200000">
            <a:off x="10561320" y="5117886"/>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srgbClr val="FFFFFF"/>
                </a:solidFill>
                <a:cs typeface="Arial" panose="020B0604020202020204" pitchFamily="34" charset="0"/>
                <a:sym typeface="Arial" panose="020B0604020202020204" pitchFamily="34" charset="0"/>
              </a:rPr>
              <a:t>06252018 Pop Health Macro Design_Storyline_v1.pptx</a:t>
            </a:r>
          </a:p>
        </p:txBody>
      </p:sp>
      <p:sp>
        <p:nvSpPr>
          <p:cNvPr id="11" name="Date Placeholder 3"/>
          <p:cNvSpPr>
            <a:spLocks noGrp="1"/>
          </p:cNvSpPr>
          <p:nvPr>
            <p:ph type="dt" sz="half" idx="2"/>
          </p:nvPr>
        </p:nvSpPr>
        <p:spPr>
          <a:xfrm>
            <a:off x="733537" y="6355398"/>
            <a:ext cx="1482051" cy="369332"/>
          </a:xfrm>
          <a:prstGeom prst="rect">
            <a:avLst/>
          </a:prstGeom>
        </p:spPr>
        <p:txBody>
          <a:bodyPr vert="horz" wrap="square" lIns="0" tIns="0" rIns="0" bIns="0" rtlCol="0" anchor="ctr">
            <a:noAutofit/>
          </a:bodyPr>
          <a:lstStyle>
            <a:lvl1pPr marL="0" algn="l" defTabSz="914377" rtl="0" eaLnBrk="1" latinLnBrk="0" hangingPunct="1">
              <a:defRPr lang="en-US" sz="1600" kern="1200" dirty="0">
                <a:solidFill>
                  <a:schemeClr val="bg1">
                    <a:lumMod val="85000"/>
                  </a:schemeClr>
                </a:solidFill>
                <a:latin typeface="+mn-lt"/>
                <a:ea typeface="+mn-ea"/>
                <a:cs typeface="+mn-cs"/>
              </a:defRPr>
            </a:lvl1pPr>
          </a:lstStyle>
          <a:p>
            <a:endParaRPr>
              <a:solidFill>
                <a:prstClr val="white">
                  <a:lumMod val="85000"/>
                </a:prstClr>
              </a:solidFill>
            </a:endParaRPr>
          </a:p>
        </p:txBody>
      </p:sp>
      <p:sp>
        <p:nvSpPr>
          <p:cNvPr id="14" name="TextBox 13"/>
          <p:cNvSpPr txBox="1"/>
          <p:nvPr/>
        </p:nvSpPr>
        <p:spPr>
          <a:xfrm>
            <a:off x="220494" y="6355398"/>
            <a:ext cx="1026089" cy="338554"/>
          </a:xfrm>
          <a:prstGeom prst="rect">
            <a:avLst/>
          </a:prstGeom>
          <a:noFill/>
        </p:spPr>
        <p:txBody>
          <a:bodyPr wrap="square" rtlCol="0">
            <a:spAutoFit/>
          </a:bodyPr>
          <a:lstStyle/>
          <a:p>
            <a:fld id="{FCD8942C-7C1B-6141-A5F7-49FA77A03F75}" type="slidenum">
              <a:rPr lang="en-US" sz="1600" smtClean="0">
                <a:solidFill>
                  <a:srgbClr val="FFFFFF">
                    <a:lumMod val="85000"/>
                  </a:srgbClr>
                </a:solidFill>
              </a:rPr>
              <a:pPr/>
              <a:t>‹#›</a:t>
            </a:fld>
            <a:endParaRPr lang="en-US" sz="1600" dirty="0">
              <a:solidFill>
                <a:srgbClr val="FFFFFF">
                  <a:lumMod val="85000"/>
                </a:srgbClr>
              </a:solidFill>
            </a:endParaRPr>
          </a:p>
        </p:txBody>
      </p:sp>
    </p:spTree>
    <p:extLst>
      <p:ext uri="{BB962C8B-B14F-4D97-AF65-F5344CB8AC3E}">
        <p14:creationId xmlns:p14="http://schemas.microsoft.com/office/powerpoint/2010/main" val="2795083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6"/>
            <a:ext cx="10972800" cy="1325033"/>
          </a:xfrm>
          <a:prstGeom prst="rect">
            <a:avLst/>
          </a:prstGeom>
        </p:spPr>
        <p:txBody>
          <a:bodyPr/>
          <a:lstStyle/>
          <a:p>
            <a:r>
              <a:rPr lang="en-US"/>
              <a:t>Click to edit Master title style</a:t>
            </a:r>
            <a:endParaRPr lang="en-US" dirty="0"/>
          </a:p>
        </p:txBody>
      </p:sp>
      <p:sp>
        <p:nvSpPr>
          <p:cNvPr id="3" name="Rectangle 2"/>
          <p:cNvSpPr/>
          <p:nvPr/>
        </p:nvSpPr>
        <p:spPr>
          <a:xfrm>
            <a:off x="9987281" y="5852160"/>
            <a:ext cx="1910080" cy="8432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399" dirty="0">
              <a:solidFill>
                <a:prstClr val="white"/>
              </a:solidFill>
              <a:latin typeface="Arial"/>
            </a:endParaRPr>
          </a:p>
        </p:txBody>
      </p:sp>
      <p:sp>
        <p:nvSpPr>
          <p:cNvPr id="4" name="Rectangle 3"/>
          <p:cNvSpPr/>
          <p:nvPr/>
        </p:nvSpPr>
        <p:spPr>
          <a:xfrm>
            <a:off x="223521" y="6339840"/>
            <a:ext cx="518160" cy="355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399" dirty="0">
              <a:solidFill>
                <a:prstClr val="white"/>
              </a:solidFill>
              <a:latin typeface="Arial"/>
            </a:endParaRPr>
          </a:p>
        </p:txBody>
      </p:sp>
      <p:sp>
        <p:nvSpPr>
          <p:cNvPr id="5" name="Slide Number Placeholder 5"/>
          <p:cNvSpPr>
            <a:spLocks noGrp="1"/>
          </p:cNvSpPr>
          <p:nvPr>
            <p:ph type="sldNum" sz="quarter" idx="4"/>
          </p:nvPr>
        </p:nvSpPr>
        <p:spPr>
          <a:xfrm>
            <a:off x="9235306" y="6405564"/>
            <a:ext cx="274232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4CBAF97-242C-4E9E-8154-9FD3EF986C2A}" type="slidenum">
              <a:rPr lang="en-US" smtClean="0"/>
              <a:pPr/>
              <a:t>‹#›</a:t>
            </a:fld>
            <a:endParaRPr lang="en-US"/>
          </a:p>
        </p:txBody>
      </p:sp>
    </p:spTree>
    <p:extLst>
      <p:ext uri="{BB962C8B-B14F-4D97-AF65-F5344CB8AC3E}">
        <p14:creationId xmlns:p14="http://schemas.microsoft.com/office/powerpoint/2010/main" val="1650752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Photo - Horizontal">
    <p:spTree>
      <p:nvGrpSpPr>
        <p:cNvPr id="1" name=""/>
        <p:cNvGrpSpPr/>
        <p:nvPr/>
      </p:nvGrpSpPr>
      <p:grpSpPr>
        <a:xfrm>
          <a:off x="0" y="0"/>
          <a:ext cx="0" cy="0"/>
          <a:chOff x="0" y="0"/>
          <a:chExt cx="0" cy="0"/>
        </a:xfrm>
      </p:grpSpPr>
      <p:sp>
        <p:nvSpPr>
          <p:cNvPr id="5" name="Title 4"/>
          <p:cNvSpPr>
            <a:spLocks noGrp="1"/>
          </p:cNvSpPr>
          <p:nvPr>
            <p:ph type="title"/>
          </p:nvPr>
        </p:nvSpPr>
        <p:spPr>
          <a:xfrm>
            <a:off x="227278" y="187779"/>
            <a:ext cx="8010260" cy="661307"/>
          </a:xfrm>
        </p:spPr>
        <p:txBody>
          <a:bodyPr vert="horz">
            <a:normAutofit/>
          </a:bodyPr>
          <a:lstStyle>
            <a:lvl1pPr>
              <a:defRPr sz="3667" b="1" spc="-125"/>
            </a:lvl1pPr>
          </a:lstStyle>
          <a:p>
            <a:r>
              <a:rPr lang="en-US"/>
              <a:t>Click to edit Master title style</a:t>
            </a:r>
            <a:endParaRPr lang="en-US" dirty="0"/>
          </a:p>
        </p:txBody>
      </p:sp>
      <p:sp>
        <p:nvSpPr>
          <p:cNvPr id="6" name="Rectangle 5"/>
          <p:cNvSpPr/>
          <p:nvPr/>
        </p:nvSpPr>
        <p:spPr>
          <a:xfrm>
            <a:off x="11782880" y="6459066"/>
            <a:ext cx="268663" cy="225767"/>
          </a:xfrm>
          <a:prstGeom prst="rect">
            <a:avLst/>
          </a:prstGeom>
        </p:spPr>
        <p:txBody>
          <a:bodyPr wrap="none" lIns="45720" tIns="22860" rIns="45720" bIns="22860">
            <a:spAutoFit/>
          </a:bodyPr>
          <a:lstStyle/>
          <a:p>
            <a:pPr defTabSz="292088"/>
            <a:fld id="{86CB4B4D-7CA3-9044-876B-883B54F8677D}" type="slidenum">
              <a:rPr sz="1167" kern="0">
                <a:solidFill>
                  <a:srgbClr val="FFFFFF">
                    <a:alpha val="80000"/>
                  </a:srgbClr>
                </a:solidFill>
                <a:effectLst>
                  <a:outerShdw blurRad="50800" dist="25400" dir="5400000" rotWithShape="0">
                    <a:srgbClr val="000000"/>
                  </a:outerShdw>
                </a:effectLst>
                <a:sym typeface="Myriad Roman"/>
              </a:rPr>
              <a:pPr defTabSz="292088"/>
              <a:t>‹#›</a:t>
            </a:fld>
            <a:endParaRPr lang="en-US" sz="1167" kern="0" dirty="0">
              <a:solidFill>
                <a:srgbClr val="FFFFFF">
                  <a:alpha val="80000"/>
                </a:srgbClr>
              </a:solidFill>
              <a:effectLst>
                <a:outerShdw blurRad="50800" dist="25400" dir="5400000" rotWithShape="0">
                  <a:srgbClr val="000000"/>
                </a:outerShdw>
              </a:effectLst>
              <a:sym typeface="Myriad Roman"/>
            </a:endParaRPr>
          </a:p>
        </p:txBody>
      </p:sp>
      <p:pic>
        <p:nvPicPr>
          <p:cNvPr id="9" name="Picture 8">
            <a:extLst>
              <a:ext uri="{FF2B5EF4-FFF2-40B4-BE49-F238E27FC236}">
                <a16:creationId xmlns:a16="http://schemas.microsoft.com/office/drawing/2014/main" id="{7C6CD933-D526-4995-A974-123D408CB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384" y="89808"/>
            <a:ext cx="2270192" cy="832757"/>
          </a:xfrm>
          <a:prstGeom prst="rect">
            <a:avLst/>
          </a:prstGeom>
        </p:spPr>
      </p:pic>
      <p:sp>
        <p:nvSpPr>
          <p:cNvPr id="10" name="Holder 2"/>
          <p:cNvSpPr>
            <a:spLocks noGrp="1"/>
          </p:cNvSpPr>
          <p:nvPr>
            <p:ph type="ftr" sz="quarter" idx="5"/>
          </p:nvPr>
        </p:nvSpPr>
        <p:spPr>
          <a:xfrm>
            <a:off x="308067" y="6369776"/>
            <a:ext cx="3901438" cy="342900"/>
          </a:xfrm>
          <a:prstGeom prst="rect">
            <a:avLst/>
          </a:prstGeom>
        </p:spPr>
        <p:txBody>
          <a:bodyPr lIns="0" tIns="0" rIns="0" bIns="0"/>
          <a:lstStyle>
            <a:lvl1pPr algn="ctr">
              <a:defRPr sz="1200">
                <a:solidFill>
                  <a:schemeClr val="tx1">
                    <a:tint val="75000"/>
                  </a:schemeClr>
                </a:solidFill>
              </a:defRPr>
            </a:lvl1pPr>
          </a:lstStyle>
          <a:p>
            <a:endParaRPr lang="en-US">
              <a:solidFill>
                <a:srgbClr val="00224C">
                  <a:tint val="75000"/>
                </a:srgbClr>
              </a:solidFill>
            </a:endParaRPr>
          </a:p>
        </p:txBody>
      </p:sp>
      <p:sp>
        <p:nvSpPr>
          <p:cNvPr id="12" name="Holder 3"/>
          <p:cNvSpPr>
            <a:spLocks noGrp="1"/>
          </p:cNvSpPr>
          <p:nvPr>
            <p:ph type="dt" sz="half" idx="6"/>
          </p:nvPr>
        </p:nvSpPr>
        <p:spPr>
          <a:xfrm>
            <a:off x="5067300" y="6361611"/>
            <a:ext cx="2804160" cy="342900"/>
          </a:xfrm>
          <a:prstGeom prst="rect">
            <a:avLst/>
          </a:prstGeom>
        </p:spPr>
        <p:txBody>
          <a:bodyPr lIns="0" tIns="0" rIns="0" bIns="0"/>
          <a:lstStyle>
            <a:lvl1pPr algn="l">
              <a:defRPr sz="1200">
                <a:solidFill>
                  <a:schemeClr val="tx1">
                    <a:tint val="75000"/>
                  </a:schemeClr>
                </a:solidFill>
              </a:defRPr>
            </a:lvl1pPr>
          </a:lstStyle>
          <a:p>
            <a:endParaRPr lang="en-US">
              <a:solidFill>
                <a:srgbClr val="00224C">
                  <a:tint val="75000"/>
                </a:srgbClr>
              </a:solidFill>
            </a:endParaRPr>
          </a:p>
        </p:txBody>
      </p:sp>
      <p:sp>
        <p:nvSpPr>
          <p:cNvPr id="3" name="Text Placeholder 2"/>
          <p:cNvSpPr>
            <a:spLocks noGrp="1"/>
          </p:cNvSpPr>
          <p:nvPr>
            <p:ph type="body" sz="quarter" idx="10"/>
          </p:nvPr>
        </p:nvSpPr>
        <p:spPr>
          <a:xfrm>
            <a:off x="898525" y="1126671"/>
            <a:ext cx="10106932" cy="4874079"/>
          </a:xfrm>
        </p:spPr>
        <p:txBody>
          <a:bodyPr>
            <a:normAutofit/>
          </a:bodyPr>
          <a:lstStyle>
            <a:lvl1pPr>
              <a:defRPr sz="3200"/>
            </a:lvl1pPr>
          </a:lstStyle>
          <a:p>
            <a:pPr lvl="0"/>
            <a:r>
              <a:rPr lang="en-US"/>
              <a:t>Edit Master text styles</a:t>
            </a:r>
          </a:p>
        </p:txBody>
      </p:sp>
    </p:spTree>
    <p:extLst>
      <p:ext uri="{BB962C8B-B14F-4D97-AF65-F5344CB8AC3E}">
        <p14:creationId xmlns:p14="http://schemas.microsoft.com/office/powerpoint/2010/main" val="3252334170"/>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08067" y="6369776"/>
            <a:ext cx="3901438" cy="342900"/>
          </a:xfrm>
          <a:prstGeom prst="rect">
            <a:avLst/>
          </a:prstGeom>
        </p:spPr>
        <p:txBody>
          <a:bodyPr lIns="0" tIns="0" rIns="0" bIns="0"/>
          <a:lstStyle>
            <a:lvl1pPr algn="ctr">
              <a:defRPr sz="1200">
                <a:solidFill>
                  <a:schemeClr val="tx1">
                    <a:tint val="75000"/>
                  </a:schemeClr>
                </a:solidFill>
              </a:defRPr>
            </a:lvl1pPr>
          </a:lstStyle>
          <a:p>
            <a:endParaRPr lang="en-US">
              <a:solidFill>
                <a:srgbClr val="00224C">
                  <a:tint val="75000"/>
                </a:srgbClr>
              </a:solidFill>
            </a:endParaRPr>
          </a:p>
        </p:txBody>
      </p:sp>
      <p:sp>
        <p:nvSpPr>
          <p:cNvPr id="3" name="Holder 3"/>
          <p:cNvSpPr>
            <a:spLocks noGrp="1"/>
          </p:cNvSpPr>
          <p:nvPr>
            <p:ph type="dt" sz="half" idx="6"/>
          </p:nvPr>
        </p:nvSpPr>
        <p:spPr>
          <a:xfrm>
            <a:off x="5067300" y="6361611"/>
            <a:ext cx="2804160" cy="342900"/>
          </a:xfrm>
          <a:prstGeom prst="rect">
            <a:avLst/>
          </a:prstGeom>
        </p:spPr>
        <p:txBody>
          <a:bodyPr lIns="0" tIns="0" rIns="0" bIns="0"/>
          <a:lstStyle>
            <a:lvl1pPr algn="l">
              <a:defRPr sz="1200">
                <a:solidFill>
                  <a:schemeClr val="tx1">
                    <a:tint val="75000"/>
                  </a:schemeClr>
                </a:solidFill>
              </a:defRPr>
            </a:lvl1pPr>
          </a:lstStyle>
          <a:p>
            <a:endParaRPr lang="en-US">
              <a:solidFill>
                <a:srgbClr val="00224C">
                  <a:tint val="75000"/>
                </a:srgbClr>
              </a:solidFill>
            </a:endParaRPr>
          </a:p>
        </p:txBody>
      </p:sp>
      <p:sp>
        <p:nvSpPr>
          <p:cNvPr id="4" name="Holder 4"/>
          <p:cNvSpPr>
            <a:spLocks noGrp="1"/>
          </p:cNvSpPr>
          <p:nvPr>
            <p:ph type="sldNum" sz="quarter" idx="7"/>
          </p:nvPr>
        </p:nvSpPr>
        <p:spPr>
          <a:xfrm>
            <a:off x="11740059" y="6488948"/>
            <a:ext cx="247256" cy="251322"/>
          </a:xfrm>
        </p:spPr>
        <p:txBody>
          <a:bodyPr lIns="0" tIns="0" rIns="0" bIns="0"/>
          <a:lstStyle>
            <a:lvl1pPr algn="r">
              <a:defRPr>
                <a:solidFill>
                  <a:schemeClr val="tx1">
                    <a:tint val="75000"/>
                  </a:schemeClr>
                </a:solidFill>
              </a:defRPr>
            </a:lvl1pPr>
          </a:lstStyle>
          <a:p>
            <a:fld id="{84CBAF97-242C-4E9E-8154-9FD3EF986C2A}" type="slidenum">
              <a:rPr lang="en-US" smtClean="0">
                <a:solidFill>
                  <a:srgbClr val="00224C">
                    <a:tint val="75000"/>
                  </a:srgbClr>
                </a:solidFill>
              </a:rPr>
              <a:pPr/>
              <a:t>‹#›</a:t>
            </a:fld>
            <a:endParaRPr lang="en-US">
              <a:solidFill>
                <a:srgbClr val="00224C">
                  <a:tint val="75000"/>
                </a:srgbClr>
              </a:solidFill>
            </a:endParaRPr>
          </a:p>
        </p:txBody>
      </p:sp>
      <p:pic>
        <p:nvPicPr>
          <p:cNvPr id="5" name="Picture 4">
            <a:extLst>
              <a:ext uri="{FF2B5EF4-FFF2-40B4-BE49-F238E27FC236}">
                <a16:creationId xmlns:a16="http://schemas.microsoft.com/office/drawing/2014/main" id="{7C6CD933-D526-4995-A974-123D408CB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514" y="138794"/>
            <a:ext cx="2343090" cy="859498"/>
          </a:xfrm>
          <a:prstGeom prst="rect">
            <a:avLst/>
          </a:prstGeom>
        </p:spPr>
      </p:pic>
    </p:spTree>
    <p:extLst>
      <p:ext uri="{BB962C8B-B14F-4D97-AF65-F5344CB8AC3E}">
        <p14:creationId xmlns:p14="http://schemas.microsoft.com/office/powerpoint/2010/main" val="30236477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Photo - Horizontal">
    <p:spTree>
      <p:nvGrpSpPr>
        <p:cNvPr id="1" name=""/>
        <p:cNvGrpSpPr/>
        <p:nvPr/>
      </p:nvGrpSpPr>
      <p:grpSpPr>
        <a:xfrm>
          <a:off x="0" y="0"/>
          <a:ext cx="0" cy="0"/>
          <a:chOff x="0" y="0"/>
          <a:chExt cx="0" cy="0"/>
        </a:xfrm>
      </p:grpSpPr>
      <p:sp>
        <p:nvSpPr>
          <p:cNvPr id="5" name="Title 4"/>
          <p:cNvSpPr>
            <a:spLocks noGrp="1"/>
          </p:cNvSpPr>
          <p:nvPr>
            <p:ph type="title"/>
          </p:nvPr>
        </p:nvSpPr>
        <p:spPr>
          <a:xfrm>
            <a:off x="227278" y="187779"/>
            <a:ext cx="8010260" cy="661307"/>
          </a:xfrm>
        </p:spPr>
        <p:txBody>
          <a:bodyPr vert="horz">
            <a:normAutofit/>
          </a:bodyPr>
          <a:lstStyle>
            <a:lvl1pPr>
              <a:defRPr sz="3667" b="1" spc="-125"/>
            </a:lvl1pPr>
          </a:lstStyle>
          <a:p>
            <a:r>
              <a:rPr lang="en-US"/>
              <a:t>Click to edit Master title style</a:t>
            </a:r>
            <a:endParaRPr lang="en-US" dirty="0"/>
          </a:p>
        </p:txBody>
      </p:sp>
      <p:sp>
        <p:nvSpPr>
          <p:cNvPr id="6" name="Rectangle 5"/>
          <p:cNvSpPr/>
          <p:nvPr/>
        </p:nvSpPr>
        <p:spPr>
          <a:xfrm>
            <a:off x="11782880" y="6459066"/>
            <a:ext cx="268663" cy="225767"/>
          </a:xfrm>
          <a:prstGeom prst="rect">
            <a:avLst/>
          </a:prstGeom>
        </p:spPr>
        <p:txBody>
          <a:bodyPr wrap="none" lIns="45720" tIns="22860" rIns="45720" bIns="22860">
            <a:spAutoFit/>
          </a:bodyPr>
          <a:lstStyle/>
          <a:p>
            <a:pPr defTabSz="292088"/>
            <a:fld id="{86CB4B4D-7CA3-9044-876B-883B54F8677D}" type="slidenum">
              <a:rPr sz="1167" kern="0">
                <a:solidFill>
                  <a:srgbClr val="FFFFFF">
                    <a:alpha val="80000"/>
                  </a:srgbClr>
                </a:solidFill>
                <a:effectLst>
                  <a:outerShdw blurRad="50800" dist="25400" dir="5400000" rotWithShape="0">
                    <a:srgbClr val="000000"/>
                  </a:outerShdw>
                </a:effectLst>
                <a:sym typeface="Myriad Roman"/>
              </a:rPr>
              <a:pPr defTabSz="292088"/>
              <a:t>‹#›</a:t>
            </a:fld>
            <a:endParaRPr lang="en-US" sz="1167" kern="0" dirty="0">
              <a:solidFill>
                <a:srgbClr val="FFFFFF">
                  <a:alpha val="80000"/>
                </a:srgbClr>
              </a:solidFill>
              <a:effectLst>
                <a:outerShdw blurRad="50800" dist="25400" dir="5400000" rotWithShape="0">
                  <a:srgbClr val="000000"/>
                </a:outerShdw>
              </a:effectLst>
              <a:sym typeface="Myriad Roman"/>
            </a:endParaRPr>
          </a:p>
        </p:txBody>
      </p:sp>
      <p:pic>
        <p:nvPicPr>
          <p:cNvPr id="9" name="Picture 8">
            <a:extLst>
              <a:ext uri="{FF2B5EF4-FFF2-40B4-BE49-F238E27FC236}">
                <a16:creationId xmlns:a16="http://schemas.microsoft.com/office/drawing/2014/main" id="{7C6CD933-D526-4995-A974-123D408CB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7384" y="89808"/>
            <a:ext cx="2270192" cy="832757"/>
          </a:xfrm>
          <a:prstGeom prst="rect">
            <a:avLst/>
          </a:prstGeom>
        </p:spPr>
      </p:pic>
      <p:sp>
        <p:nvSpPr>
          <p:cNvPr id="10" name="Holder 2"/>
          <p:cNvSpPr>
            <a:spLocks noGrp="1"/>
          </p:cNvSpPr>
          <p:nvPr>
            <p:ph type="ftr" sz="quarter" idx="5"/>
          </p:nvPr>
        </p:nvSpPr>
        <p:spPr>
          <a:xfrm>
            <a:off x="308067" y="6369776"/>
            <a:ext cx="3901438" cy="342900"/>
          </a:xfrm>
          <a:prstGeom prst="rect">
            <a:avLst/>
          </a:prstGeom>
        </p:spPr>
        <p:txBody>
          <a:bodyPr lIns="0" tIns="0" rIns="0" bIns="0"/>
          <a:lstStyle>
            <a:lvl1pPr algn="ctr">
              <a:defRPr sz="1200">
                <a:solidFill>
                  <a:schemeClr val="tx1">
                    <a:tint val="75000"/>
                  </a:schemeClr>
                </a:solidFill>
              </a:defRPr>
            </a:lvl1pPr>
          </a:lstStyle>
          <a:p>
            <a:endParaRPr lang="en-US">
              <a:solidFill>
                <a:srgbClr val="00224C">
                  <a:tint val="75000"/>
                </a:srgbClr>
              </a:solidFill>
            </a:endParaRPr>
          </a:p>
        </p:txBody>
      </p:sp>
      <p:sp>
        <p:nvSpPr>
          <p:cNvPr id="12" name="Holder 3"/>
          <p:cNvSpPr>
            <a:spLocks noGrp="1"/>
          </p:cNvSpPr>
          <p:nvPr>
            <p:ph type="dt" sz="half" idx="6"/>
          </p:nvPr>
        </p:nvSpPr>
        <p:spPr>
          <a:xfrm>
            <a:off x="5067300" y="6361611"/>
            <a:ext cx="2804160" cy="342900"/>
          </a:xfrm>
          <a:prstGeom prst="rect">
            <a:avLst/>
          </a:prstGeom>
        </p:spPr>
        <p:txBody>
          <a:bodyPr lIns="0" tIns="0" rIns="0" bIns="0"/>
          <a:lstStyle>
            <a:lvl1pPr algn="l">
              <a:defRPr sz="1200">
                <a:solidFill>
                  <a:schemeClr val="tx1">
                    <a:tint val="75000"/>
                  </a:schemeClr>
                </a:solidFill>
              </a:defRPr>
            </a:lvl1pPr>
          </a:lstStyle>
          <a:p>
            <a:endParaRPr lang="en-US">
              <a:solidFill>
                <a:srgbClr val="00224C">
                  <a:tint val="75000"/>
                </a:srgbClr>
              </a:solidFill>
            </a:endParaRPr>
          </a:p>
        </p:txBody>
      </p:sp>
      <p:sp>
        <p:nvSpPr>
          <p:cNvPr id="3" name="Text Placeholder 2"/>
          <p:cNvSpPr>
            <a:spLocks noGrp="1"/>
          </p:cNvSpPr>
          <p:nvPr>
            <p:ph type="body" sz="quarter" idx="10"/>
          </p:nvPr>
        </p:nvSpPr>
        <p:spPr>
          <a:xfrm>
            <a:off x="898525" y="1126671"/>
            <a:ext cx="10106932" cy="4874079"/>
          </a:xfrm>
        </p:spPr>
        <p:txBody>
          <a:bodyPr>
            <a:normAutofit/>
          </a:bodyPr>
          <a:lstStyle>
            <a:lvl1pPr>
              <a:defRPr sz="3200"/>
            </a:lvl1pPr>
            <a:lvl2pPr>
              <a:defRPr sz="3200"/>
            </a:lvl2pPr>
            <a:lvl3pPr>
              <a:defRPr sz="3200"/>
            </a:lvl3pPr>
          </a:lstStyle>
          <a:p>
            <a:pPr lvl="0"/>
            <a:r>
              <a:rPr lang="en-US"/>
              <a:t>Edit Master text styles</a:t>
            </a:r>
          </a:p>
        </p:txBody>
      </p:sp>
    </p:spTree>
    <p:extLst>
      <p:ext uri="{BB962C8B-B14F-4D97-AF65-F5344CB8AC3E}">
        <p14:creationId xmlns:p14="http://schemas.microsoft.com/office/powerpoint/2010/main" val="3351790628"/>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Title Slide Option 2">
    <p:spTree>
      <p:nvGrpSpPr>
        <p:cNvPr id="1" name=""/>
        <p:cNvGrpSpPr/>
        <p:nvPr/>
      </p:nvGrpSpPr>
      <p:grpSpPr>
        <a:xfrm>
          <a:off x="0" y="0"/>
          <a:ext cx="0" cy="0"/>
          <a:chOff x="0" y="0"/>
          <a:chExt cx="0" cy="0"/>
        </a:xfrm>
      </p:grpSpPr>
      <p:sp>
        <p:nvSpPr>
          <p:cNvPr id="4" name="Rectangle 3"/>
          <p:cNvSpPr/>
          <p:nvPr/>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pic>
        <p:nvPicPr>
          <p:cNvPr id="7" name="Picture 6" descr="colorStJo&amp;Prov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3553" y="469510"/>
            <a:ext cx="2228908" cy="583231"/>
          </a:xfrm>
          <a:prstGeom prst="rect">
            <a:avLst/>
          </a:prstGeom>
        </p:spPr>
      </p:pic>
      <p:sp>
        <p:nvSpPr>
          <p:cNvPr id="6" name="Rectangle 5"/>
          <p:cNvSpPr/>
          <p:nvPr/>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Tree>
    <p:extLst>
      <p:ext uri="{BB962C8B-B14F-4D97-AF65-F5344CB8AC3E}">
        <p14:creationId xmlns:p14="http://schemas.microsoft.com/office/powerpoint/2010/main" val="3392719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asic slide w/text no bullet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1" y="1544638"/>
            <a:ext cx="10960100" cy="497522"/>
          </a:xfrm>
          <a:prstGeom prst="rect">
            <a:avLst/>
          </a:prstGeom>
        </p:spPr>
        <p:txBody>
          <a:bodyPr vert="horz" lIns="0" tIns="0" rIns="0" bIns="0"/>
          <a:lstStyle>
            <a:lvl1pPr marL="0" indent="0" algn="l">
              <a:buNone/>
              <a:defRPr sz="2200"/>
            </a:lvl1pPr>
          </a:lstStyle>
          <a:p>
            <a:pPr lvl="0"/>
            <a:r>
              <a:rPr lang="en-US"/>
              <a:t>Click to edit Master text styles</a:t>
            </a:r>
          </a:p>
        </p:txBody>
      </p:sp>
      <p:sp>
        <p:nvSpPr>
          <p:cNvPr id="11" name="Text Placeholder 10"/>
          <p:cNvSpPr>
            <a:spLocks noGrp="1"/>
          </p:cNvSpPr>
          <p:nvPr>
            <p:ph type="body" sz="quarter" idx="11"/>
          </p:nvPr>
        </p:nvSpPr>
        <p:spPr>
          <a:xfrm>
            <a:off x="609601" y="2041526"/>
            <a:ext cx="10960100" cy="3567113"/>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E57C23"/>
              </a:buClr>
              <a:buSzPct val="85000"/>
              <a:buFont typeface="Wingdings" charset="2"/>
              <a:buNone/>
              <a:tabLst/>
              <a:defRPr sz="1800" baseline="0">
                <a:solidFill>
                  <a:schemeClr val="bg2"/>
                </a:solidFill>
              </a:defRPr>
            </a:lvl1pPr>
            <a:lvl2pPr marL="731520" indent="-182880">
              <a:buClr>
                <a:schemeClr val="accent1"/>
              </a:buClr>
              <a:buFont typeface="Arial"/>
              <a:buChar char="•"/>
              <a:defRPr sz="1600"/>
            </a:lvl2pPr>
          </a:lstStyle>
          <a:p>
            <a:pPr lvl="0"/>
            <a:r>
              <a:rPr lang="en-US"/>
              <a:t>Click to edit Master text styles</a:t>
            </a:r>
          </a:p>
        </p:txBody>
      </p:sp>
      <p:sp>
        <p:nvSpPr>
          <p:cNvPr id="5" name="Text Placeholder 12"/>
          <p:cNvSpPr>
            <a:spLocks noGrp="1"/>
          </p:cNvSpPr>
          <p:nvPr>
            <p:ph type="body" sz="quarter" idx="12"/>
          </p:nvPr>
        </p:nvSpPr>
        <p:spPr>
          <a:xfrm>
            <a:off x="609599" y="117158"/>
            <a:ext cx="10947044" cy="721042"/>
          </a:xfrm>
          <a:prstGeom prst="rect">
            <a:avLst/>
          </a:prstGeom>
        </p:spPr>
        <p:txBody>
          <a:bodyPr vert="horz" lIns="0" tIns="0" rIns="0" bIns="0"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ysClr val="windowText" lastClr="000000"/>
                </a:solidFill>
              </a:defRPr>
            </a:lvl1pPr>
          </a:lstStyle>
          <a:p>
            <a:pPr lvl="0"/>
            <a:r>
              <a:rPr lang="en-US"/>
              <a:t>Click to edit Master text styles</a:t>
            </a:r>
          </a:p>
        </p:txBody>
      </p:sp>
    </p:spTree>
    <p:extLst>
      <p:ext uri="{BB962C8B-B14F-4D97-AF65-F5344CB8AC3E}">
        <p14:creationId xmlns:p14="http://schemas.microsoft.com/office/powerpoint/2010/main" val="103336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asic slide w/tabl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1" y="1544638"/>
            <a:ext cx="10960100" cy="497522"/>
          </a:xfrm>
          <a:prstGeom prst="rect">
            <a:avLst/>
          </a:prstGeom>
        </p:spPr>
        <p:txBody>
          <a:bodyPr vert="horz" lIns="0" tIns="0" rIns="0" bIns="0"/>
          <a:lstStyle>
            <a:lvl1pPr marL="0" indent="0" algn="l">
              <a:buNone/>
              <a:defRPr sz="2200"/>
            </a:lvl1pPr>
          </a:lstStyle>
          <a:p>
            <a:pPr lvl="0"/>
            <a:r>
              <a:rPr lang="en-US"/>
              <a:t>Click to edit Master text styles</a:t>
            </a:r>
          </a:p>
        </p:txBody>
      </p:sp>
      <p:sp>
        <p:nvSpPr>
          <p:cNvPr id="3" name="Table Placeholder 2"/>
          <p:cNvSpPr>
            <a:spLocks noGrp="1"/>
          </p:cNvSpPr>
          <p:nvPr>
            <p:ph type="tbl" sz="quarter" idx="13"/>
          </p:nvPr>
        </p:nvSpPr>
        <p:spPr>
          <a:xfrm>
            <a:off x="609600" y="2041526"/>
            <a:ext cx="10972800" cy="3567113"/>
          </a:xfrm>
          <a:prstGeom prst="rect">
            <a:avLst/>
          </a:prstGeom>
        </p:spPr>
        <p:txBody>
          <a:bodyPr vert="horz"/>
          <a:lstStyle>
            <a:lvl1pPr>
              <a:defRPr sz="1800"/>
            </a:lvl1pPr>
          </a:lstStyle>
          <a:p>
            <a:pPr lvl="0"/>
            <a:r>
              <a:rPr lang="en-US" noProof="0" dirty="0"/>
              <a:t>Click icon to add table</a:t>
            </a:r>
          </a:p>
        </p:txBody>
      </p:sp>
      <p:sp>
        <p:nvSpPr>
          <p:cNvPr id="6" name="Text Placeholder 12"/>
          <p:cNvSpPr>
            <a:spLocks noGrp="1"/>
          </p:cNvSpPr>
          <p:nvPr>
            <p:ph type="body" sz="quarter" idx="12"/>
          </p:nvPr>
        </p:nvSpPr>
        <p:spPr>
          <a:xfrm>
            <a:off x="609599" y="117158"/>
            <a:ext cx="10947044" cy="721042"/>
          </a:xfrm>
          <a:prstGeom prst="rect">
            <a:avLst/>
          </a:prstGeom>
        </p:spPr>
        <p:txBody>
          <a:bodyPr vert="horz" lIns="0" tIns="0" rIns="0" bIns="0"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ysClr val="windowText" lastClr="000000"/>
                </a:solidFill>
              </a:defRPr>
            </a:lvl1pPr>
          </a:lstStyle>
          <a:p>
            <a:pPr lvl="0"/>
            <a:r>
              <a:rPr lang="en-US"/>
              <a:t>Click to edit Master text styles</a:t>
            </a:r>
          </a:p>
        </p:txBody>
      </p:sp>
    </p:spTree>
    <p:extLst>
      <p:ext uri="{BB962C8B-B14F-4D97-AF65-F5344CB8AC3E}">
        <p14:creationId xmlns:p14="http://schemas.microsoft.com/office/powerpoint/2010/main" val="3139818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asic slide w/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1" y="1544638"/>
            <a:ext cx="10960100" cy="497522"/>
          </a:xfrm>
          <a:prstGeom prst="rect">
            <a:avLst/>
          </a:prstGeom>
        </p:spPr>
        <p:txBody>
          <a:bodyPr vert="horz" lIns="0" tIns="0" rIns="0" bIns="0"/>
          <a:lstStyle>
            <a:lvl1pPr marL="0" indent="0" algn="l">
              <a:buNone/>
              <a:defRPr sz="2200"/>
            </a:lvl1pPr>
          </a:lstStyle>
          <a:p>
            <a:pPr lvl="0"/>
            <a:r>
              <a:rPr lang="en-US"/>
              <a:t>Click to edit Master text styles</a:t>
            </a:r>
          </a:p>
        </p:txBody>
      </p:sp>
      <p:sp>
        <p:nvSpPr>
          <p:cNvPr id="4" name="Chart Placeholder 3"/>
          <p:cNvSpPr>
            <a:spLocks noGrp="1"/>
          </p:cNvSpPr>
          <p:nvPr>
            <p:ph type="chart" sz="quarter" idx="14"/>
          </p:nvPr>
        </p:nvSpPr>
        <p:spPr>
          <a:xfrm>
            <a:off x="609601" y="2041526"/>
            <a:ext cx="10960100" cy="3567113"/>
          </a:xfrm>
          <a:prstGeom prst="rect">
            <a:avLst/>
          </a:prstGeom>
        </p:spPr>
        <p:txBody>
          <a:bodyPr vert="horz"/>
          <a:lstStyle>
            <a:lvl1pPr>
              <a:defRPr sz="1800">
                <a:latin typeface="Arial"/>
                <a:cs typeface="Arial"/>
              </a:defRPr>
            </a:lvl1pPr>
          </a:lstStyle>
          <a:p>
            <a:pPr lvl="0"/>
            <a:r>
              <a:rPr lang="en-US" noProof="0" dirty="0"/>
              <a:t>Click icon to add chart</a:t>
            </a:r>
          </a:p>
        </p:txBody>
      </p:sp>
      <p:sp>
        <p:nvSpPr>
          <p:cNvPr id="6" name="Text Placeholder 12"/>
          <p:cNvSpPr>
            <a:spLocks noGrp="1"/>
          </p:cNvSpPr>
          <p:nvPr>
            <p:ph type="body" sz="quarter" idx="12"/>
          </p:nvPr>
        </p:nvSpPr>
        <p:spPr>
          <a:xfrm>
            <a:off x="609599" y="117158"/>
            <a:ext cx="10947044" cy="721042"/>
          </a:xfrm>
          <a:prstGeom prst="rect">
            <a:avLst/>
          </a:prstGeom>
        </p:spPr>
        <p:txBody>
          <a:bodyPr vert="horz" lIns="0" tIns="0" rIns="0" bIns="0"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2400" baseline="0">
                <a:solidFill>
                  <a:sysClr val="windowText" lastClr="000000"/>
                </a:solidFill>
              </a:defRPr>
            </a:lvl1pPr>
          </a:lstStyle>
          <a:p>
            <a:pPr lvl="0"/>
            <a:r>
              <a:rPr lang="en-US"/>
              <a:t>Click to edit Master text styles</a:t>
            </a:r>
          </a:p>
        </p:txBody>
      </p:sp>
    </p:spTree>
    <p:extLst>
      <p:ext uri="{BB962C8B-B14F-4D97-AF65-F5344CB8AC3E}">
        <p14:creationId xmlns:p14="http://schemas.microsoft.com/office/powerpoint/2010/main" val="2953817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440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98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5562601"/>
            <a:ext cx="10769600" cy="587375"/>
          </a:xfrm>
          <a:prstGeom prst="rect">
            <a:avLst/>
          </a:prstGeom>
        </p:spPr>
        <p:txBody>
          <a:bodyPr anchor="t"/>
          <a:lstStyle>
            <a:lvl1pPr algn="l">
              <a:defRPr sz="4000" b="0" cap="none" baseline="0"/>
            </a:lvl1pPr>
          </a:lstStyle>
          <a:p>
            <a:r>
              <a:rPr lang="en-US" altLang="en-US" dirty="0"/>
              <a:t>Click to edit Master title style</a:t>
            </a:r>
            <a:endParaRPr lang="en-US" dirty="0"/>
          </a:p>
        </p:txBody>
      </p:sp>
      <p:sp>
        <p:nvSpPr>
          <p:cNvPr id="3" name="Text Placeholder 2"/>
          <p:cNvSpPr>
            <a:spLocks noGrp="1"/>
          </p:cNvSpPr>
          <p:nvPr>
            <p:ph type="body" idx="1"/>
          </p:nvPr>
        </p:nvSpPr>
        <p:spPr>
          <a:xfrm>
            <a:off x="609600" y="914401"/>
            <a:ext cx="10769600" cy="4571999"/>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48212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585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15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177674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2878615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9A7BB6-4EE9-4212-88D4-0793BE5BC21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31557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0AFC0BB-3F09-4CDC-AC93-0A15AC0A4533}" type="slidenum">
              <a:rPr lang="en-US" smtClean="0"/>
              <a:t>‹#›</a:t>
            </a:fld>
            <a:endParaRPr lang="en-US" dirty="0"/>
          </a:p>
        </p:txBody>
      </p:sp>
    </p:spTree>
    <p:extLst>
      <p:ext uri="{BB962C8B-B14F-4D97-AF65-F5344CB8AC3E}">
        <p14:creationId xmlns:p14="http://schemas.microsoft.com/office/powerpoint/2010/main" val="4205745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43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163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D5BB724-5FD1-4061-9480-05C34288B317}" type="slidenum">
              <a:rPr lang="en-US">
                <a:solidFill>
                  <a:prstClr val="black">
                    <a:tint val="75000"/>
                  </a:prstClr>
                </a:solidFill>
              </a:rPr>
              <a:pPr/>
              <a:t>‹#›</a:t>
            </a:fld>
            <a:endParaRPr lang="en-US" dirty="0">
              <a:solidFill>
                <a:prstClr val="black">
                  <a:tint val="75000"/>
                </a:prstClr>
              </a:solidFill>
            </a:endParaRPr>
          </a:p>
        </p:txBody>
      </p:sp>
      <p:sp>
        <p:nvSpPr>
          <p:cNvPr id="7" name="Title 6"/>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4114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4C2434-637A-4B24-A9CD-5D9A9E18644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03573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9A7BB6-4EE9-4212-88D4-0793BE5BC21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8905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10"/>
          <p:cNvSpPr>
            <a:spLocks noGrp="1" noChangeArrowheads="1"/>
          </p:cNvSpPr>
          <p:nvPr>
            <p:ph type="title"/>
          </p:nvPr>
        </p:nvSpPr>
        <p:spPr bwMode="auto">
          <a:xfrm>
            <a:off x="508000" y="520700"/>
            <a:ext cx="10871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2519543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asic slide w/tex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0" y="1544637"/>
            <a:ext cx="10972800" cy="497523"/>
          </a:xfrm>
          <a:prstGeom prst="rect">
            <a:avLst/>
          </a:prstGeom>
        </p:spPr>
        <p:txBody>
          <a:bodyPr vert="horz" lIns="0" tIns="0" rIns="0" bIns="0"/>
          <a:lstStyle>
            <a:lvl1pPr marL="0" indent="0" algn="l">
              <a:buNone/>
              <a:defRPr sz="2900"/>
            </a:lvl1pPr>
          </a:lstStyle>
          <a:p>
            <a:pPr lvl="0"/>
            <a:r>
              <a:rPr lang="en-US" dirty="0"/>
              <a:t>Click to add headline – 22 </a:t>
            </a:r>
            <a:r>
              <a:rPr lang="en-US" dirty="0" err="1"/>
              <a:t>pt</a:t>
            </a:r>
            <a:endParaRPr lang="en-US" dirty="0"/>
          </a:p>
        </p:txBody>
      </p:sp>
      <p:sp>
        <p:nvSpPr>
          <p:cNvPr id="13"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
        <p:nvSpPr>
          <p:cNvPr id="3" name="Text Placeholder 2"/>
          <p:cNvSpPr>
            <a:spLocks noGrp="1"/>
          </p:cNvSpPr>
          <p:nvPr>
            <p:ph type="body" sz="quarter" idx="13"/>
          </p:nvPr>
        </p:nvSpPr>
        <p:spPr>
          <a:xfrm>
            <a:off x="609600" y="2041526"/>
            <a:ext cx="10972800" cy="3567113"/>
          </a:xfrm>
          <a:prstGeom prst="rect">
            <a:avLst/>
          </a:prstGeom>
        </p:spPr>
        <p:txBody>
          <a:bodyPr vert="horz" lIns="0" tIns="0" rIns="0" bIns="0"/>
          <a:lstStyle>
            <a:lvl1pPr marL="0" indent="-304792">
              <a:spcBef>
                <a:spcPts val="0"/>
              </a:spcBef>
              <a:buClr>
                <a:srgbClr val="E57C23"/>
              </a:buClr>
              <a:buSzPct val="90000"/>
              <a:buFont typeface="Wingdings" charset="2"/>
              <a:buChar char="§"/>
              <a:defRPr sz="2400">
                <a:solidFill>
                  <a:schemeClr val="bg2"/>
                </a:solidFill>
              </a:defRPr>
            </a:lvl1pPr>
            <a:lvl2pPr marL="914377" indent="-304792">
              <a:buClr>
                <a:schemeClr val="accent1"/>
              </a:buClr>
              <a:buSzPct val="110000"/>
              <a:buFont typeface="Arial"/>
              <a:buChar char="•"/>
              <a:defRPr sz="2100"/>
            </a:lvl2pPr>
            <a:lvl3pPr marL="1523962" indent="-304792">
              <a:buClr>
                <a:schemeClr val="accent3"/>
              </a:buClr>
              <a:buFont typeface="Lucida Grande"/>
              <a:buChar char="–"/>
              <a:defRPr sz="2100"/>
            </a:lvl3pPr>
            <a:lvl4pPr marL="2133547" indent="-304792">
              <a:buClr>
                <a:schemeClr val="accent2"/>
              </a:buClr>
              <a:buSzPct val="80000"/>
              <a:buFont typeface="Courier New"/>
              <a:buChar char="o"/>
              <a:defRPr sz="2100"/>
            </a:lvl4pPr>
            <a:lvl5pPr marL="2743131" indent="-304792">
              <a:buClr>
                <a:schemeClr val="accent5"/>
              </a:buClr>
              <a:buSzPct val="70000"/>
              <a:buFont typeface="Wingdings" charset="2"/>
              <a:buChar char="Ø"/>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6373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asic slide w/text 2 col">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00"/>
            </a:lvl1pPr>
          </a:lstStyle>
          <a:p>
            <a:pPr lvl="0"/>
            <a:r>
              <a:rPr lang="en-US" dirty="0"/>
              <a:t>Click to add headline – 22 </a:t>
            </a:r>
            <a:r>
              <a:rPr lang="en-US" dirty="0" err="1"/>
              <a:t>pt</a:t>
            </a:r>
            <a:endParaRPr lang="en-US" dirty="0"/>
          </a:p>
        </p:txBody>
      </p:sp>
      <p:sp>
        <p:nvSpPr>
          <p:cNvPr id="15" name="Text Placeholder 2"/>
          <p:cNvSpPr>
            <a:spLocks noGrp="1"/>
          </p:cNvSpPr>
          <p:nvPr>
            <p:ph type="body" sz="quarter" idx="13"/>
          </p:nvPr>
        </p:nvSpPr>
        <p:spPr>
          <a:xfrm>
            <a:off x="609600" y="2041526"/>
            <a:ext cx="4877647" cy="3567113"/>
          </a:xfrm>
          <a:prstGeom prst="rect">
            <a:avLst/>
          </a:prstGeom>
        </p:spPr>
        <p:txBody>
          <a:bodyPr vert="horz" lIns="0" tIns="0" rIns="0" bIns="0"/>
          <a:lstStyle>
            <a:lvl1pPr marL="0" indent="-304792">
              <a:spcBef>
                <a:spcPts val="0"/>
              </a:spcBef>
              <a:buClr>
                <a:srgbClr val="E57C23"/>
              </a:buClr>
              <a:buSzPct val="90000"/>
              <a:buFont typeface="Wingdings" charset="2"/>
              <a:buChar char="§"/>
              <a:defRPr sz="2400">
                <a:solidFill>
                  <a:schemeClr val="bg2"/>
                </a:solidFill>
              </a:defRPr>
            </a:lvl1pPr>
            <a:lvl2pPr marL="914377" indent="-304792">
              <a:buClr>
                <a:schemeClr val="accent1"/>
              </a:buClr>
              <a:buSzPct val="110000"/>
              <a:buFont typeface="Arial"/>
              <a:buChar char="•"/>
              <a:defRPr sz="2100"/>
            </a:lvl2pPr>
            <a:lvl3pPr marL="1523962" indent="-304792">
              <a:buClr>
                <a:schemeClr val="accent3"/>
              </a:buClr>
              <a:buFont typeface="Lucida Grande"/>
              <a:buChar char="–"/>
              <a:defRPr sz="2100"/>
            </a:lvl3pPr>
            <a:lvl4pPr marL="2133547" indent="-304792">
              <a:buClr>
                <a:schemeClr val="accent2"/>
              </a:buClr>
              <a:buSzPct val="80000"/>
              <a:buFont typeface="Courier New"/>
              <a:buChar char="o"/>
              <a:defRPr sz="2100"/>
            </a:lvl4pPr>
            <a:lvl5pPr marL="2743131" indent="-304792">
              <a:buClr>
                <a:schemeClr val="accent5"/>
              </a:buClr>
              <a:buSzPct val="70000"/>
              <a:buFont typeface="Wingdings" charset="2"/>
              <a:buChar char="Ø"/>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sz="quarter" idx="14"/>
          </p:nvPr>
        </p:nvSpPr>
        <p:spPr>
          <a:xfrm>
            <a:off x="6692055" y="2042161"/>
            <a:ext cx="4877647" cy="3567113"/>
          </a:xfrm>
          <a:prstGeom prst="rect">
            <a:avLst/>
          </a:prstGeom>
        </p:spPr>
        <p:txBody>
          <a:bodyPr vert="horz" lIns="0" tIns="0" rIns="0" bIns="0"/>
          <a:lstStyle>
            <a:lvl1pPr marL="0" indent="-304792">
              <a:spcBef>
                <a:spcPts val="0"/>
              </a:spcBef>
              <a:buClr>
                <a:srgbClr val="E57C23"/>
              </a:buClr>
              <a:buSzPct val="90000"/>
              <a:buFont typeface="Wingdings" charset="2"/>
              <a:buChar char="§"/>
              <a:defRPr sz="2400">
                <a:solidFill>
                  <a:schemeClr val="bg2"/>
                </a:solidFill>
              </a:defRPr>
            </a:lvl1pPr>
            <a:lvl2pPr marL="914377" indent="-304792">
              <a:buClr>
                <a:schemeClr val="accent1"/>
              </a:buClr>
              <a:buSzPct val="110000"/>
              <a:buFont typeface="Arial"/>
              <a:buChar char="•"/>
              <a:defRPr sz="2100"/>
            </a:lvl2pPr>
            <a:lvl3pPr marL="1523962" indent="-304792">
              <a:buClr>
                <a:schemeClr val="accent3"/>
              </a:buClr>
              <a:buFont typeface="Lucida Grande"/>
              <a:buChar char="–"/>
              <a:defRPr sz="2100"/>
            </a:lvl3pPr>
            <a:lvl4pPr marL="2133547" indent="-304792">
              <a:buClr>
                <a:schemeClr val="accent2"/>
              </a:buClr>
              <a:buSzPct val="80000"/>
              <a:buFont typeface="Courier New"/>
              <a:buChar char="o"/>
              <a:defRPr sz="2100"/>
            </a:lvl4pPr>
            <a:lvl5pPr marL="2743131" indent="-304792">
              <a:buClr>
                <a:schemeClr val="accent5"/>
              </a:buClr>
              <a:buSzPct val="70000"/>
              <a:buFont typeface="Wingdings" charset="2"/>
              <a:buChar char="Ø"/>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261539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235165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asic slide w/text w/pic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00"/>
            </a:lvl1pPr>
          </a:lstStyle>
          <a:p>
            <a:pPr lvl="0"/>
            <a:r>
              <a:rPr lang="en-US" dirty="0"/>
              <a:t>Click to add headline – 22 </a:t>
            </a:r>
            <a:r>
              <a:rPr lang="en-US" dirty="0" err="1"/>
              <a:t>pt</a:t>
            </a:r>
            <a:endParaRPr lang="en-US" dirty="0"/>
          </a:p>
        </p:txBody>
      </p:sp>
      <p:sp>
        <p:nvSpPr>
          <p:cNvPr id="3" name="Picture Placeholder 2"/>
          <p:cNvSpPr>
            <a:spLocks noGrp="1"/>
          </p:cNvSpPr>
          <p:nvPr>
            <p:ph type="pic" sz="quarter" idx="14"/>
          </p:nvPr>
        </p:nvSpPr>
        <p:spPr>
          <a:xfrm>
            <a:off x="6705602" y="2041525"/>
            <a:ext cx="4864100" cy="3292475"/>
          </a:xfrm>
          <a:prstGeom prst="rect">
            <a:avLst/>
          </a:prstGeom>
          <a:effectLst>
            <a:outerShdw blurRad="158750" dist="101600" dir="5400000" algn="t" rotWithShape="0">
              <a:prstClr val="black">
                <a:alpha val="25000"/>
              </a:prstClr>
            </a:outerShdw>
          </a:effectLst>
        </p:spPr>
        <p:txBody>
          <a:bodyPr vert="horz" lIns="121917" tIns="60958" rIns="121917" bIns="60958"/>
          <a:lstStyle>
            <a:lvl1pPr>
              <a:defRPr sz="3200"/>
            </a:lvl1pPr>
          </a:lstStyle>
          <a:p>
            <a:endParaRPr lang="en-US" dirty="0"/>
          </a:p>
        </p:txBody>
      </p:sp>
      <p:sp>
        <p:nvSpPr>
          <p:cNvPr id="8" name="Text Placeholder 2"/>
          <p:cNvSpPr>
            <a:spLocks noGrp="1"/>
          </p:cNvSpPr>
          <p:nvPr>
            <p:ph type="body" sz="quarter" idx="13"/>
          </p:nvPr>
        </p:nvSpPr>
        <p:spPr>
          <a:xfrm>
            <a:off x="609600" y="2041526"/>
            <a:ext cx="4877647" cy="3567113"/>
          </a:xfrm>
          <a:prstGeom prst="rect">
            <a:avLst/>
          </a:prstGeom>
        </p:spPr>
        <p:txBody>
          <a:bodyPr vert="horz" lIns="0" tIns="0" rIns="0" bIns="0"/>
          <a:lstStyle>
            <a:lvl1pPr marL="0" indent="-304792">
              <a:spcBef>
                <a:spcPts val="0"/>
              </a:spcBef>
              <a:buClr>
                <a:srgbClr val="E57C23"/>
              </a:buClr>
              <a:buSzPct val="90000"/>
              <a:buFont typeface="Wingdings" charset="2"/>
              <a:buChar char="§"/>
              <a:defRPr sz="2400">
                <a:solidFill>
                  <a:schemeClr val="bg2"/>
                </a:solidFill>
              </a:defRPr>
            </a:lvl1pPr>
            <a:lvl2pPr marL="914377" indent="-304792">
              <a:buClr>
                <a:schemeClr val="accent1"/>
              </a:buClr>
              <a:buSzPct val="110000"/>
              <a:buFont typeface="Arial"/>
              <a:buChar char="•"/>
              <a:defRPr sz="2100"/>
            </a:lvl2pPr>
            <a:lvl3pPr marL="1523962" indent="-304792">
              <a:buClr>
                <a:schemeClr val="accent3"/>
              </a:buClr>
              <a:buFont typeface="Lucida Grande"/>
              <a:buChar char="–"/>
              <a:defRPr sz="2100"/>
            </a:lvl3pPr>
            <a:lvl4pPr marL="2133547" indent="-304792">
              <a:buClr>
                <a:schemeClr val="accent2"/>
              </a:buClr>
              <a:buSzPct val="80000"/>
              <a:buFont typeface="Courier New"/>
              <a:buChar char="o"/>
              <a:defRPr sz="2100"/>
            </a:lvl4pPr>
            <a:lvl5pPr marL="2743131" indent="-304792">
              <a:buClr>
                <a:schemeClr val="accent5"/>
              </a:buClr>
              <a:buSzPct val="70000"/>
              <a:buFont typeface="Wingdings" charset="2"/>
              <a:buChar char="Ø"/>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3293185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asic slide w/text no bullets">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00"/>
            </a:lvl1pPr>
          </a:lstStyle>
          <a:p>
            <a:pPr lvl="0"/>
            <a:r>
              <a:rPr lang="en-US" dirty="0"/>
              <a:t>Click to add headline – 22 </a:t>
            </a:r>
            <a:r>
              <a:rPr lang="en-US" dirty="0" err="1"/>
              <a:t>pt</a:t>
            </a:r>
            <a:endParaRPr lang="en-US" dirty="0"/>
          </a:p>
        </p:txBody>
      </p:sp>
      <p:sp>
        <p:nvSpPr>
          <p:cNvPr id="11" name="Text Placeholder 10"/>
          <p:cNvSpPr>
            <a:spLocks noGrp="1"/>
          </p:cNvSpPr>
          <p:nvPr>
            <p:ph type="body" sz="quarter" idx="11" hasCustomPrompt="1"/>
          </p:nvPr>
        </p:nvSpPr>
        <p:spPr>
          <a:xfrm>
            <a:off x="609602" y="2041526"/>
            <a:ext cx="10960100" cy="3567113"/>
          </a:xfrm>
          <a:prstGeom prst="rect">
            <a:avLst/>
          </a:prstGeom>
        </p:spPr>
        <p:txBody>
          <a:bodyPr vert="horz" lIns="0" tIns="0" rIns="0" bIns="0"/>
          <a:lstStyle>
            <a:lvl1pPr marL="0" marR="0" indent="0" algn="l" defTabSz="609585" rtl="0" eaLnBrk="1" fontAlgn="auto" latinLnBrk="0" hangingPunct="1">
              <a:lnSpc>
                <a:spcPct val="100000"/>
              </a:lnSpc>
              <a:spcBef>
                <a:spcPts val="0"/>
              </a:spcBef>
              <a:spcAft>
                <a:spcPts val="0"/>
              </a:spcAft>
              <a:buClr>
                <a:srgbClr val="E57C23"/>
              </a:buClr>
              <a:buSzPct val="85000"/>
              <a:buFont typeface="Wingdings" charset="2"/>
              <a:buNone/>
              <a:tabLst/>
              <a:defRPr sz="2400" baseline="0">
                <a:solidFill>
                  <a:schemeClr val="bg2"/>
                </a:solidFill>
              </a:defRPr>
            </a:lvl1pPr>
            <a:lvl2pPr marL="975336" indent="-243834">
              <a:buClr>
                <a:schemeClr val="accent1"/>
              </a:buClr>
              <a:buFont typeface="Arial"/>
              <a:buChar char="•"/>
              <a:defRPr sz="2100"/>
            </a:lvl2pPr>
          </a:lstStyle>
          <a:p>
            <a:pPr marL="243834" marR="0" lvl="0" indent="-365751" algn="l" defTabSz="609585" rtl="0" eaLnBrk="1" fontAlgn="auto" latinLnBrk="0" hangingPunct="1">
              <a:lnSpc>
                <a:spcPct val="100000"/>
              </a:lnSpc>
              <a:spcBef>
                <a:spcPct val="20000"/>
              </a:spcBef>
              <a:spcAft>
                <a:spcPts val="0"/>
              </a:spcAft>
              <a:buClr>
                <a:srgbClr val="E57C23"/>
              </a:buClr>
              <a:buSzPct val="85000"/>
              <a:buFont typeface="Wingdings" charset="2"/>
              <a:buNone/>
              <a:tabLst/>
              <a:defRPr/>
            </a:pPr>
            <a:r>
              <a:rPr lang="en-US" dirty="0"/>
              <a:t>Click to add body text – 18 </a:t>
            </a:r>
            <a:r>
              <a:rPr lang="en-US"/>
              <a:t>pt</a:t>
            </a:r>
            <a:endParaRPr lang="en-US" dirty="0"/>
          </a:p>
        </p:txBody>
      </p:sp>
      <p:sp>
        <p:nvSpPr>
          <p:cNvPr id="6"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840152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asic slide w/tab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00"/>
            </a:lvl1pPr>
          </a:lstStyle>
          <a:p>
            <a:pPr lvl="0"/>
            <a:r>
              <a:rPr lang="en-US" dirty="0"/>
              <a:t>Click to add headline – 22 </a:t>
            </a:r>
            <a:r>
              <a:rPr lang="en-US" dirty="0" err="1"/>
              <a:t>pt</a:t>
            </a:r>
            <a:endParaRPr lang="en-US" dirty="0"/>
          </a:p>
        </p:txBody>
      </p:sp>
      <p:sp>
        <p:nvSpPr>
          <p:cNvPr id="3" name="Table Placeholder 2"/>
          <p:cNvSpPr>
            <a:spLocks noGrp="1"/>
          </p:cNvSpPr>
          <p:nvPr>
            <p:ph type="tbl" sz="quarter" idx="13" hasCustomPrompt="1"/>
          </p:nvPr>
        </p:nvSpPr>
        <p:spPr>
          <a:xfrm>
            <a:off x="609600" y="2041526"/>
            <a:ext cx="10972800" cy="3567113"/>
          </a:xfrm>
          <a:prstGeom prst="rect">
            <a:avLst/>
          </a:prstGeom>
        </p:spPr>
        <p:txBody>
          <a:bodyPr vert="horz" lIns="121917" tIns="60958" rIns="121917" bIns="60958"/>
          <a:lstStyle>
            <a:lvl1pPr>
              <a:defRPr sz="2400"/>
            </a:lvl1pPr>
          </a:lstStyle>
          <a:p>
            <a:r>
              <a:rPr lang="en-US" dirty="0"/>
              <a:t>Insert table</a:t>
            </a:r>
          </a:p>
        </p:txBody>
      </p:sp>
      <p:sp>
        <p:nvSpPr>
          <p:cNvPr id="5"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1902041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asic slide w/char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9602" y="1544637"/>
            <a:ext cx="10960100" cy="497523"/>
          </a:xfrm>
          <a:prstGeom prst="rect">
            <a:avLst/>
          </a:prstGeom>
        </p:spPr>
        <p:txBody>
          <a:bodyPr vert="horz" lIns="0" tIns="0" rIns="0" bIns="0"/>
          <a:lstStyle>
            <a:lvl1pPr marL="0" indent="0" algn="l">
              <a:buNone/>
              <a:defRPr sz="2900"/>
            </a:lvl1pPr>
          </a:lstStyle>
          <a:p>
            <a:pPr lvl="0"/>
            <a:r>
              <a:rPr lang="en-US" dirty="0"/>
              <a:t>Click to add headline – 22 </a:t>
            </a:r>
            <a:r>
              <a:rPr lang="en-US" dirty="0" err="1"/>
              <a:t>pt</a:t>
            </a:r>
            <a:endParaRPr lang="en-US" dirty="0"/>
          </a:p>
        </p:txBody>
      </p:sp>
      <p:sp>
        <p:nvSpPr>
          <p:cNvPr id="4" name="Chart Placeholder 3"/>
          <p:cNvSpPr>
            <a:spLocks noGrp="1"/>
          </p:cNvSpPr>
          <p:nvPr>
            <p:ph type="chart" sz="quarter" idx="14" hasCustomPrompt="1"/>
          </p:nvPr>
        </p:nvSpPr>
        <p:spPr>
          <a:xfrm>
            <a:off x="609602" y="2041526"/>
            <a:ext cx="10960100" cy="3567113"/>
          </a:xfrm>
          <a:prstGeom prst="rect">
            <a:avLst/>
          </a:prstGeom>
        </p:spPr>
        <p:txBody>
          <a:bodyPr vert="horz" lIns="121917" tIns="60958" rIns="121917" bIns="60958"/>
          <a:lstStyle>
            <a:lvl1pPr>
              <a:defRPr sz="2400">
                <a:latin typeface="Arial"/>
                <a:cs typeface="Arial"/>
              </a:defRPr>
            </a:lvl1pPr>
          </a:lstStyle>
          <a:p>
            <a:r>
              <a:rPr lang="en-US" dirty="0"/>
              <a:t>Insert chart</a:t>
            </a:r>
          </a:p>
        </p:txBody>
      </p:sp>
      <p:sp>
        <p:nvSpPr>
          <p:cNvPr id="5" name="Text Placeholder 12"/>
          <p:cNvSpPr>
            <a:spLocks noGrp="1"/>
          </p:cNvSpPr>
          <p:nvPr>
            <p:ph type="body" sz="quarter" idx="12" hasCustomPrompt="1"/>
          </p:nvPr>
        </p:nvSpPr>
        <p:spPr>
          <a:xfrm>
            <a:off x="609600" y="117157"/>
            <a:ext cx="8229600" cy="721043"/>
          </a:xfrm>
          <a:prstGeom prst="rect">
            <a:avLst/>
          </a:prstGeom>
        </p:spPr>
        <p:txBody>
          <a:bodyPr vert="horz" lIns="0" tIns="0" rIns="0" bIns="0" anchor="ctr" anchorCtr="0"/>
          <a:lstStyle>
            <a:lvl1pPr marL="0" marR="0" indent="0" algn="l" defTabSz="609585" rtl="0" eaLnBrk="1" fontAlgn="auto" latinLnBrk="0" hangingPunct="1">
              <a:lnSpc>
                <a:spcPct val="100000"/>
              </a:lnSpc>
              <a:spcBef>
                <a:spcPct val="20000"/>
              </a:spcBef>
              <a:spcAft>
                <a:spcPts val="0"/>
              </a:spcAft>
              <a:buClrTx/>
              <a:buSzTx/>
              <a:buFont typeface="Arial"/>
              <a:buNone/>
              <a:tabLst/>
              <a:defRPr sz="3200" baseline="0">
                <a:solidFill>
                  <a:sysClr val="windowText" lastClr="000000"/>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to add slide headline – 24 </a:t>
            </a:r>
            <a:r>
              <a:rPr lang="en-US" dirty="0" err="1"/>
              <a:t>pt</a:t>
            </a:r>
            <a:endParaRPr lang="en-US" dirty="0"/>
          </a:p>
        </p:txBody>
      </p:sp>
    </p:spTree>
    <p:extLst>
      <p:ext uri="{BB962C8B-B14F-4D97-AF65-F5344CB8AC3E}">
        <p14:creationId xmlns:p14="http://schemas.microsoft.com/office/powerpoint/2010/main" val="1523376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716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883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D5BB724-5FD1-4061-9480-05C34288B317}" type="slidenum">
              <a:rPr lang="en-US">
                <a:solidFill>
                  <a:prstClr val="black">
                    <a:tint val="75000"/>
                  </a:prstClr>
                </a:solidFill>
              </a:rPr>
              <a:pPr/>
              <a:t>‹#›</a:t>
            </a:fld>
            <a:endParaRPr lang="en-US" dirty="0">
              <a:solidFill>
                <a:prstClr val="black">
                  <a:tint val="75000"/>
                </a:prstClr>
              </a:solidFill>
            </a:endParaRPr>
          </a:p>
        </p:txBody>
      </p:sp>
      <p:sp>
        <p:nvSpPr>
          <p:cNvPr id="7" name="Title 6"/>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86564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4C2434-637A-4B24-A9CD-5D9A9E18644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5014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9A7BB6-4EE9-4212-88D4-0793BE5BC21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55556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10"/>
          <p:cNvSpPr>
            <a:spLocks noGrp="1" noChangeArrowheads="1"/>
          </p:cNvSpPr>
          <p:nvPr>
            <p:ph type="title"/>
          </p:nvPr>
        </p:nvSpPr>
        <p:spPr bwMode="auto">
          <a:xfrm>
            <a:off x="508000" y="520700"/>
            <a:ext cx="10871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131546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9749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0AFC0BB-3F09-4CDC-AC93-0A15AC0A453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78427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799" y="250828"/>
            <a:ext cx="10134601" cy="1349373"/>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0" y="6489913"/>
            <a:ext cx="12192000" cy="276999"/>
          </a:xfrm>
          <a:prstGeom prst="rect">
            <a:avLst/>
          </a:prstGeom>
        </p:spPr>
        <p:txBody>
          <a:bodyPr/>
          <a:lstStyle>
            <a:lvl1pPr algn="ctr">
              <a:defRPr sz="1181">
                <a:solidFill>
                  <a:schemeClr val="tx1">
                    <a:lumMod val="65000"/>
                    <a:lumOff val="35000"/>
                  </a:schemeClr>
                </a:solidFill>
              </a:defRPr>
            </a:lvl1pPr>
          </a:lstStyle>
          <a:p>
            <a:pPr defTabSz="906062"/>
            <a:fld id="{86CB4B4D-7CA3-9044-876B-883B54F8677D}" type="slidenum">
              <a:rPr lang="en-US" kern="0" smtClean="0">
                <a:solidFill>
                  <a:srgbClr val="000000">
                    <a:lumMod val="65000"/>
                    <a:lumOff val="35000"/>
                  </a:srgbClr>
                </a:solidFill>
                <a:sym typeface="Calibri"/>
              </a:rPr>
              <a:pPr defTabSz="906062"/>
              <a:t>‹#›</a:t>
            </a:fld>
            <a:endParaRPr lang="en-US" kern="0" dirty="0">
              <a:solidFill>
                <a:srgbClr val="000000">
                  <a:lumMod val="65000"/>
                  <a:lumOff val="35000"/>
                </a:srgbClr>
              </a:solidFill>
              <a:sym typeface="Calibri"/>
            </a:endParaRPr>
          </a:p>
        </p:txBody>
      </p:sp>
    </p:spTree>
    <p:extLst>
      <p:ext uri="{BB962C8B-B14F-4D97-AF65-F5344CB8AC3E}">
        <p14:creationId xmlns:p14="http://schemas.microsoft.com/office/powerpoint/2010/main" val="283843391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31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009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D5BB724-5FD1-4061-9480-05C34288B317}" type="slidenum">
              <a:rPr lang="en-US">
                <a:solidFill>
                  <a:prstClr val="black">
                    <a:tint val="75000"/>
                  </a:prstClr>
                </a:solidFill>
              </a:rPr>
              <a:pPr/>
              <a:t>‹#›</a:t>
            </a:fld>
            <a:endParaRPr lang="en-US" dirty="0">
              <a:solidFill>
                <a:prstClr val="black">
                  <a:tint val="75000"/>
                </a:prstClr>
              </a:solidFill>
            </a:endParaRPr>
          </a:p>
        </p:txBody>
      </p:sp>
      <p:sp>
        <p:nvSpPr>
          <p:cNvPr id="7" name="Title 6"/>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67278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4C2434-637A-4B24-A9CD-5D9A9E18644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006772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9A7BB6-4EE9-4212-88D4-0793BE5BC21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77999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10"/>
          <p:cNvSpPr>
            <a:spLocks noGrp="1" noChangeArrowheads="1"/>
          </p:cNvSpPr>
          <p:nvPr>
            <p:ph type="title"/>
          </p:nvPr>
        </p:nvSpPr>
        <p:spPr bwMode="auto">
          <a:xfrm>
            <a:off x="508000" y="520700"/>
            <a:ext cx="10871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24837607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0AFC0BB-3F09-4CDC-AC93-0A15AC0A453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61463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769600" cy="4800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title"/>
          </p:nvPr>
        </p:nvSpPr>
        <p:spPr bwMode="auto">
          <a:xfrm>
            <a:off x="508000" y="520700"/>
            <a:ext cx="10871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545137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64865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48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78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D5BB724-5FD1-4061-9480-05C34288B317}" type="slidenum">
              <a:rPr lang="en-US">
                <a:solidFill>
                  <a:prstClr val="black">
                    <a:tint val="75000"/>
                  </a:prstClr>
                </a:solidFill>
              </a:rPr>
              <a:pPr/>
              <a:t>‹#›</a:t>
            </a:fld>
            <a:endParaRPr lang="en-US" dirty="0">
              <a:solidFill>
                <a:prstClr val="black">
                  <a:tint val="75000"/>
                </a:prstClr>
              </a:solidFill>
            </a:endParaRPr>
          </a:p>
        </p:txBody>
      </p:sp>
      <p:sp>
        <p:nvSpPr>
          <p:cNvPr id="7" name="Title 6"/>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961118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4C2434-637A-4B24-A9CD-5D9A9E18644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23292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9A7BB6-4EE9-4212-88D4-0793BE5BC21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56690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10"/>
          <p:cNvSpPr>
            <a:spLocks noGrp="1" noChangeArrowheads="1"/>
          </p:cNvSpPr>
          <p:nvPr>
            <p:ph type="title"/>
          </p:nvPr>
        </p:nvSpPr>
        <p:spPr bwMode="auto">
          <a:xfrm>
            <a:off x="508000" y="520700"/>
            <a:ext cx="10871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800814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0AFC0BB-3F09-4CDC-AC93-0A15AC0A453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01263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799" y="250828"/>
            <a:ext cx="10134601" cy="1349373"/>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0" y="6489913"/>
            <a:ext cx="12192000" cy="276999"/>
          </a:xfrm>
          <a:prstGeom prst="rect">
            <a:avLst/>
          </a:prstGeom>
        </p:spPr>
        <p:txBody>
          <a:bodyPr/>
          <a:lstStyle>
            <a:lvl1pPr algn="ctr">
              <a:defRPr sz="1181">
                <a:solidFill>
                  <a:schemeClr val="tx1">
                    <a:lumMod val="65000"/>
                    <a:lumOff val="35000"/>
                  </a:schemeClr>
                </a:solidFill>
              </a:defRPr>
            </a:lvl1pPr>
          </a:lstStyle>
          <a:p>
            <a:pPr defTabSz="906062"/>
            <a:fld id="{86CB4B4D-7CA3-9044-876B-883B54F8677D}" type="slidenum">
              <a:rPr lang="en-US" kern="0" smtClean="0">
                <a:solidFill>
                  <a:srgbClr val="000000">
                    <a:lumMod val="65000"/>
                    <a:lumOff val="35000"/>
                  </a:srgbClr>
                </a:solidFill>
                <a:sym typeface="Calibri"/>
              </a:rPr>
              <a:pPr defTabSz="906062"/>
              <a:t>‹#›</a:t>
            </a:fld>
            <a:endParaRPr lang="en-US" kern="0" dirty="0">
              <a:solidFill>
                <a:srgbClr val="000000">
                  <a:lumMod val="65000"/>
                  <a:lumOff val="35000"/>
                </a:srgbClr>
              </a:solidFill>
              <a:sym typeface="Calibri"/>
            </a:endParaRPr>
          </a:p>
        </p:txBody>
      </p:sp>
    </p:spTree>
    <p:extLst>
      <p:ext uri="{BB962C8B-B14F-4D97-AF65-F5344CB8AC3E}">
        <p14:creationId xmlns:p14="http://schemas.microsoft.com/office/powerpoint/2010/main" val="309905984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769600" cy="4800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title"/>
          </p:nvPr>
        </p:nvSpPr>
        <p:spPr bwMode="auto">
          <a:xfrm>
            <a:off x="508000" y="520700"/>
            <a:ext cx="10871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1649159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219159" y="6299705"/>
            <a:ext cx="2743200" cy="365125"/>
          </a:xfrm>
          <a:prstGeom prst="rect">
            <a:avLst/>
          </a:prstGeom>
        </p:spPr>
        <p:txBody>
          <a:bodyPr/>
          <a:lstStyle/>
          <a:p>
            <a:fld id="{9CECDAAF-9223-4E94-88A0-09100F6CDA1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72820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181353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226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1130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4C2434-637A-4B24-A9CD-5D9A9E18644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0351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211067" y="6356349"/>
            <a:ext cx="2743200" cy="365125"/>
          </a:xfrm>
          <a:prstGeom prst="rect">
            <a:avLst/>
          </a:prstGeom>
        </p:spPr>
        <p:txBody>
          <a:bodyPr/>
          <a:lstStyle/>
          <a:p>
            <a:fld id="{4E9A7BB6-4EE9-4212-88D4-0793BE5BC21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0953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799" y="250828"/>
            <a:ext cx="10134601" cy="1349373"/>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0" y="6489913"/>
            <a:ext cx="12192000" cy="276999"/>
          </a:xfrm>
          <a:prstGeom prst="rect">
            <a:avLst/>
          </a:prstGeom>
        </p:spPr>
        <p:txBody>
          <a:bodyPr/>
          <a:lstStyle>
            <a:lvl1pPr algn="ctr">
              <a:defRPr sz="1181">
                <a:solidFill>
                  <a:schemeClr val="tx1">
                    <a:lumMod val="65000"/>
                    <a:lumOff val="35000"/>
                  </a:schemeClr>
                </a:solidFill>
              </a:defRPr>
            </a:lvl1pPr>
          </a:lstStyle>
          <a:p>
            <a:pPr defTabSz="906062"/>
            <a:fld id="{86CB4B4D-7CA3-9044-876B-883B54F8677D}" type="slidenum">
              <a:rPr lang="en-US" kern="0" smtClean="0">
                <a:solidFill>
                  <a:srgbClr val="000000">
                    <a:lumMod val="65000"/>
                    <a:lumOff val="35000"/>
                  </a:srgbClr>
                </a:solidFill>
                <a:sym typeface="Calibri"/>
              </a:rPr>
              <a:pPr defTabSz="906062"/>
              <a:t>‹#›</a:t>
            </a:fld>
            <a:endParaRPr lang="en-US" kern="0" dirty="0">
              <a:solidFill>
                <a:srgbClr val="000000">
                  <a:lumMod val="65000"/>
                  <a:lumOff val="35000"/>
                </a:srgbClr>
              </a:solidFill>
              <a:sym typeface="Calibri"/>
            </a:endParaRPr>
          </a:p>
        </p:txBody>
      </p:sp>
    </p:spTree>
    <p:extLst>
      <p:ext uri="{BB962C8B-B14F-4D97-AF65-F5344CB8AC3E}">
        <p14:creationId xmlns:p14="http://schemas.microsoft.com/office/powerpoint/2010/main" val="191439854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lvl1pPr>
              <a:defRPr/>
            </a:lvl1pPr>
          </a:lstStyle>
          <a:p>
            <a:pPr>
              <a:defRPr/>
            </a:pPr>
            <a:endParaRPr lang="en-US" dirty="0">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lvl1pPr>
              <a:defRPr/>
            </a:lvl1pPr>
          </a:lstStyle>
          <a:p>
            <a:pPr>
              <a:defRPr/>
            </a:pPr>
            <a:endParaRPr lang="en-US" dirty="0">
              <a:solidFill>
                <a:prstClr val="black"/>
              </a:solidFill>
            </a:endParaRPr>
          </a:p>
        </p:txBody>
      </p:sp>
      <p:sp>
        <p:nvSpPr>
          <p:cNvPr id="9" name="Slide Number Placeholder 8"/>
          <p:cNvSpPr>
            <a:spLocks noGrp="1"/>
          </p:cNvSpPr>
          <p:nvPr>
            <p:ph type="sldNum" sz="quarter" idx="12"/>
          </p:nvPr>
        </p:nvSpPr>
        <p:spPr>
          <a:xfrm>
            <a:off x="220489" y="6356350"/>
            <a:ext cx="2743200" cy="365125"/>
          </a:xfrm>
          <a:prstGeom prst="rect">
            <a:avLst/>
          </a:prstGeom>
        </p:spPr>
        <p:txBody>
          <a:bodyPr/>
          <a:lstStyle>
            <a:lvl1pPr>
              <a:defRPr/>
            </a:lvl1pPr>
          </a:lstStyle>
          <a:p>
            <a:pPr>
              <a:defRPr/>
            </a:pPr>
            <a:fld id="{8F09589B-3505-4B68-9CD2-399187B594C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28142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10"/>
          <p:cNvSpPr>
            <a:spLocks noGrp="1" noChangeArrowheads="1"/>
          </p:cNvSpPr>
          <p:nvPr>
            <p:ph type="title"/>
          </p:nvPr>
        </p:nvSpPr>
        <p:spPr bwMode="auto">
          <a:xfrm>
            <a:off x="508000" y="520700"/>
            <a:ext cx="10871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a:t>Click to edit Master title style</a:t>
            </a:r>
          </a:p>
        </p:txBody>
      </p:sp>
    </p:spTree>
    <p:extLst>
      <p:ext uri="{BB962C8B-B14F-4D97-AF65-F5344CB8AC3E}">
        <p14:creationId xmlns:p14="http://schemas.microsoft.com/office/powerpoint/2010/main" val="724149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34621" y="1956111"/>
            <a:ext cx="9707316" cy="1468767"/>
          </a:xfrm>
        </p:spPr>
        <p:txBody>
          <a:bodyPr anchor="b">
            <a:normAutofit/>
          </a:bodyPr>
          <a:lstStyle>
            <a:lvl1pPr algn="l">
              <a:defRPr sz="4400" spc="-40" baseline="0">
                <a:solidFill>
                  <a:srgbClr val="4BAA42"/>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bwMode="gray">
          <a:xfrm>
            <a:off x="1234621" y="3600353"/>
            <a:ext cx="9707316" cy="1249763"/>
          </a:xfrm>
        </p:spPr>
        <p:txBody>
          <a:bodyPr>
            <a:normAutofit/>
          </a:bodyPr>
          <a:lstStyle>
            <a:lvl1pPr marL="0" indent="0" algn="l">
              <a:lnSpc>
                <a:spcPct val="120000"/>
              </a:lnSpc>
              <a:spcBef>
                <a:spcPts val="0"/>
              </a:spcBef>
              <a:spcAft>
                <a:spcPts val="0"/>
              </a:spcAft>
              <a:buNone/>
              <a:defRPr sz="2133">
                <a:solidFill>
                  <a:srgbClr val="4D4D4D"/>
                </a:solidFill>
                <a:latin typeface="Segoe UI Semilight" panose="020B0402040204020203" pitchFamily="34" charset="0"/>
                <a:cs typeface="Segoe UI Semilight" panose="020B0402040204020203" pitchFamily="34" charset="0"/>
              </a:defRPr>
            </a:lvl1pPr>
            <a:lvl2pPr marL="0" indent="0" algn="l">
              <a:buNone/>
              <a:defRPr lang="en-US" sz="1867" kern="1200" dirty="0">
                <a:solidFill>
                  <a:srgbClr val="A9E0A4"/>
                </a:solidFill>
                <a:latin typeface="Segoe UI Semilight" panose="020B0402040204020203" pitchFamily="34" charset="0"/>
                <a:ea typeface="+mn-ea"/>
                <a:cs typeface="Segoe UI Semilight" panose="020B0402040204020203"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9703" y="585842"/>
            <a:ext cx="2463031" cy="314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11"/>
          <p:cNvSpPr/>
          <p:nvPr userDrawn="1"/>
        </p:nvSpPr>
        <p:spPr>
          <a:xfrm>
            <a:off x="555682" y="394294"/>
            <a:ext cx="2497052" cy="60959"/>
          </a:xfrm>
          <a:prstGeom prst="rect">
            <a:avLst/>
          </a:prstGeom>
          <a:solidFill>
            <a:srgbClr val="4BAA42"/>
          </a:solidFill>
          <a:ln w="12700">
            <a:miter lim="400000"/>
          </a:ln>
        </p:spPr>
        <p:txBody>
          <a:bodyPr lIns="0" tIns="0" rIns="0" bIns="0" anchor="ctr"/>
          <a:lstStyle/>
          <a:p>
            <a:pPr>
              <a:defRPr sz="4600">
                <a:solidFill>
                  <a:srgbClr val="FFFFFF"/>
                </a:solidFill>
                <a:effectLst>
                  <a:outerShdw blurRad="38100" dist="12700" dir="5400000" rotWithShape="0">
                    <a:srgbClr val="000000">
                      <a:alpha val="50000"/>
                    </a:srgbClr>
                  </a:outerShdw>
                </a:effectLst>
              </a:defRPr>
            </a:pPr>
            <a:endParaRPr sz="6133" dirty="0">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val="249538792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128342"/>
            <a:ext cx="10569787" cy="912495"/>
          </a:xfrm>
        </p:spPr>
        <p:txBody>
          <a:bodyPr/>
          <a:lstStyle>
            <a:lvl1pPr>
              <a:defRPr>
                <a:solidFill>
                  <a:srgbClr val="4BAA42"/>
                </a:solidFill>
              </a:defRPr>
            </a:lvl1pPr>
          </a:lstStyle>
          <a:p>
            <a:r>
              <a:rPr lang="en-US" dirty="0"/>
              <a:t>Click to Edit Master Title Style</a:t>
            </a:r>
          </a:p>
        </p:txBody>
      </p:sp>
      <p:sp>
        <p:nvSpPr>
          <p:cNvPr id="3" name="Content Placeholder 2"/>
          <p:cNvSpPr>
            <a:spLocks noGrp="1"/>
          </p:cNvSpPr>
          <p:nvPr>
            <p:ph idx="1"/>
          </p:nvPr>
        </p:nvSpPr>
        <p:spPr/>
        <p:txBody>
          <a:bodyPr/>
          <a:lstStyle>
            <a:lvl1pPr marL="377943" indent="-377943">
              <a:spcBef>
                <a:spcPts val="1333"/>
              </a:spcBef>
              <a:spcAft>
                <a:spcPts val="0"/>
              </a:spcAft>
              <a:defRPr>
                <a:solidFill>
                  <a:srgbClr val="4D4D4D"/>
                </a:solidFill>
              </a:defRPr>
            </a:lvl1pPr>
            <a:lvl2pPr>
              <a:buClr>
                <a:schemeClr val="tx1"/>
              </a:buCl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cxnSp>
        <p:nvCxnSpPr>
          <p:cNvPr id="8" name="Straight Connector 7"/>
          <p:cNvCxnSpPr/>
          <p:nvPr userDrawn="1"/>
        </p:nvCxnSpPr>
        <p:spPr bwMode="gray">
          <a:xfrm>
            <a:off x="337996" y="1149317"/>
            <a:ext cx="11564293" cy="0"/>
          </a:xfrm>
          <a:prstGeom prst="line">
            <a:avLst/>
          </a:prstGeom>
          <a:ln w="63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1109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Shape 11"/>
          <p:cNvSpPr/>
          <p:nvPr userDrawn="1"/>
        </p:nvSpPr>
        <p:spPr>
          <a:xfrm flipV="1">
            <a:off x="0" y="2075407"/>
            <a:ext cx="12192000" cy="2630152"/>
          </a:xfrm>
          <a:prstGeom prst="rect">
            <a:avLst/>
          </a:prstGeom>
          <a:solidFill>
            <a:srgbClr val="4BAA42"/>
          </a:solidFill>
          <a:ln w="12700">
            <a:solidFill>
              <a:srgbClr val="4BAA42"/>
            </a:solidFill>
            <a:miter lim="400000"/>
          </a:ln>
        </p:spPr>
        <p:txBody>
          <a:bodyPr lIns="0" tIns="0" rIns="0" bIns="0" anchor="ctr"/>
          <a:lstStyle/>
          <a:p>
            <a:pPr>
              <a:defRPr sz="4600">
                <a:solidFill>
                  <a:srgbClr val="FFFFFF"/>
                </a:solidFill>
                <a:effectLst>
                  <a:outerShdw blurRad="38100" dist="12700" dir="5400000" rotWithShape="0">
                    <a:srgbClr val="000000">
                      <a:alpha val="50000"/>
                    </a:srgbClr>
                  </a:outerShdw>
                </a:effectLst>
              </a:defRPr>
            </a:pPr>
            <a:endParaRPr sz="6133" dirty="0">
              <a:solidFill>
                <a:srgbClr val="4BAA42"/>
              </a:solidFill>
              <a:effectLst>
                <a:outerShdw blurRad="38100" dist="12700" dir="5400000" rotWithShape="0">
                  <a:srgbClr val="000000">
                    <a:alpha val="50000"/>
                  </a:srgbClr>
                </a:outerShdw>
              </a:effectLst>
            </a:endParaRPr>
          </a:p>
        </p:txBody>
      </p:sp>
      <p:sp>
        <p:nvSpPr>
          <p:cNvPr id="5" name="Title 1"/>
          <p:cNvSpPr>
            <a:spLocks noGrp="1"/>
          </p:cNvSpPr>
          <p:nvPr>
            <p:ph type="ctrTitle" hasCustomPrompt="1"/>
          </p:nvPr>
        </p:nvSpPr>
        <p:spPr>
          <a:xfrm>
            <a:off x="677333" y="2268636"/>
            <a:ext cx="10363200" cy="2176043"/>
          </a:xfrm>
        </p:spPr>
        <p:txBody>
          <a:bodyPr anchor="ctr">
            <a:normAutofit/>
          </a:bodyPr>
          <a:lstStyle>
            <a:lvl1pPr algn="ctr">
              <a:defRPr sz="4400" spc="-4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Master Title Style</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3370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429260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128342"/>
            <a:ext cx="10568843" cy="910591"/>
          </a:xfrm>
        </p:spPr>
        <p:txBody>
          <a:bodyPr/>
          <a:lstStyle>
            <a:lvl1pPr>
              <a:defRPr>
                <a:solidFill>
                  <a:srgbClr val="4BAA42"/>
                </a:solidFill>
              </a:defRPr>
            </a:lvl1pPr>
          </a:lstStyle>
          <a:p>
            <a:r>
              <a:rPr lang="en-US" dirty="0"/>
              <a:t>Click to Edit Master Title Style</a:t>
            </a:r>
          </a:p>
        </p:txBody>
      </p:sp>
      <p:sp>
        <p:nvSpPr>
          <p:cNvPr id="3" name="Content Placeholder 2"/>
          <p:cNvSpPr>
            <a:spLocks noGrp="1"/>
          </p:cNvSpPr>
          <p:nvPr>
            <p:ph sz="half" idx="1"/>
          </p:nvPr>
        </p:nvSpPr>
        <p:spPr>
          <a:xfrm>
            <a:off x="677350" y="1271342"/>
            <a:ext cx="5157925" cy="5042841"/>
          </a:xfrm>
        </p:spPr>
        <p:txBody>
          <a:bodyPr/>
          <a:lstStyle>
            <a:lvl1pPr>
              <a:spcAft>
                <a:spcPts val="0"/>
              </a:spcAft>
              <a:defRPr>
                <a:solidFill>
                  <a:srgbClr val="4D4D4D"/>
                </a:solidFill>
              </a:defRPr>
            </a:lvl1pPr>
            <a:lvl2pPr>
              <a:spcBef>
                <a:spcPts val="267"/>
              </a:spcBef>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21275" y="1271342"/>
            <a:ext cx="5157925" cy="5042841"/>
          </a:xfrm>
        </p:spPr>
        <p:txBody>
          <a:bodyPr/>
          <a:lstStyle>
            <a:lvl1pPr>
              <a:spcAft>
                <a:spcPts val="0"/>
              </a:spcAft>
              <a:defRPr>
                <a:solidFill>
                  <a:srgbClr val="4D4D4D"/>
                </a:solidFill>
              </a:defRPr>
            </a:lvl1pPr>
            <a:lvl2pPr>
              <a:spcBef>
                <a:spcPts val="267"/>
              </a:spcBef>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sp>
        <p:nvSpPr>
          <p:cNvPr id="13" name="TextBox 12"/>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userDrawn="1"/>
        </p:nvCxnSpPr>
        <p:spPr bwMode="gray">
          <a:xfrm>
            <a:off x="337996" y="1149317"/>
            <a:ext cx="11564293" cy="0"/>
          </a:xfrm>
          <a:prstGeom prst="line">
            <a:avLst/>
          </a:prstGeom>
          <a:ln w="63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1820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229" y="1271341"/>
            <a:ext cx="5157787" cy="340360"/>
          </a:xfrm>
        </p:spPr>
        <p:txBody>
          <a:bodyPr anchor="b">
            <a:normAutofit/>
          </a:bodyPr>
          <a:lstStyle>
            <a:lvl1pPr marL="0" indent="0">
              <a:buNone/>
              <a:defRPr sz="2400" b="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4" name="Content Placeholder 3"/>
          <p:cNvSpPr>
            <a:spLocks noGrp="1"/>
          </p:cNvSpPr>
          <p:nvPr>
            <p:ph sz="half" idx="2"/>
          </p:nvPr>
        </p:nvSpPr>
        <p:spPr>
          <a:xfrm>
            <a:off x="677229" y="1743783"/>
            <a:ext cx="5157787" cy="4350703"/>
          </a:xfrm>
        </p:spPr>
        <p:txBody>
          <a:bodyPr>
            <a:normAutofit/>
          </a:bodyPr>
          <a:lstStyle>
            <a:lvl1pPr marL="243834" indent="-243834">
              <a:lnSpc>
                <a:spcPct val="120000"/>
              </a:lnSpc>
              <a:spcBef>
                <a:spcPts val="800"/>
              </a:spcBef>
              <a:spcAft>
                <a:spcPts val="0"/>
              </a:spcAft>
              <a:defRPr sz="2133">
                <a:solidFill>
                  <a:srgbClr val="4D4D4D"/>
                </a:solidFill>
              </a:defRPr>
            </a:lvl1pPr>
            <a:lvl2pPr marL="690016" indent="-228594">
              <a:lnSpc>
                <a:spcPct val="100000"/>
              </a:lnSpc>
              <a:spcBef>
                <a:spcPts val="533"/>
              </a:spcBef>
              <a:defRPr sz="1867">
                <a:solidFill>
                  <a:srgbClr val="4D4D4D"/>
                </a:solidFill>
              </a:defRPr>
            </a:lvl2pPr>
            <a:lvl3pPr marL="988459" indent="-230712">
              <a:lnSpc>
                <a:spcPct val="100000"/>
              </a:lnSpc>
              <a:defRPr sz="1600">
                <a:solidFill>
                  <a:srgbClr val="4D4D4D"/>
                </a:solidFill>
              </a:defRPr>
            </a:lvl3pPr>
            <a:lvl4pPr>
              <a:lnSpc>
                <a:spcPct val="100000"/>
              </a:lnSpc>
              <a:defRPr sz="1467"/>
            </a:lvl4pPr>
            <a:lvl5pPr>
              <a:lnSpc>
                <a:spcPct val="100000"/>
              </a:lnSpc>
              <a:defRPr sz="1467"/>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2" y="1271341"/>
            <a:ext cx="5183188" cy="340360"/>
          </a:xfrm>
        </p:spPr>
        <p:txBody>
          <a:bodyPr anchor="b">
            <a:normAutofit/>
          </a:bodyPr>
          <a:lstStyle>
            <a:lvl1pPr marL="0" indent="0">
              <a:buNone/>
              <a:defRPr sz="2400" b="0">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Edit Master text styles</a:t>
            </a:r>
          </a:p>
        </p:txBody>
      </p:sp>
      <p:sp>
        <p:nvSpPr>
          <p:cNvPr id="6" name="Content Placeholder 5"/>
          <p:cNvSpPr>
            <a:spLocks noGrp="1"/>
          </p:cNvSpPr>
          <p:nvPr>
            <p:ph sz="quarter" idx="4"/>
          </p:nvPr>
        </p:nvSpPr>
        <p:spPr>
          <a:xfrm>
            <a:off x="6172202" y="1743783"/>
            <a:ext cx="5183188" cy="4350703"/>
          </a:xfrm>
        </p:spPr>
        <p:txBody>
          <a:bodyPr>
            <a:normAutofit/>
          </a:bodyPr>
          <a:lstStyle>
            <a:lvl1pPr marL="243834" indent="-243834">
              <a:lnSpc>
                <a:spcPct val="120000"/>
              </a:lnSpc>
              <a:spcBef>
                <a:spcPts val="800"/>
              </a:spcBef>
              <a:spcAft>
                <a:spcPts val="0"/>
              </a:spcAft>
              <a:defRPr lang="en-US" sz="2133" kern="1200" dirty="0" smtClean="0">
                <a:solidFill>
                  <a:srgbClr val="4D4D4D"/>
                </a:solidFill>
                <a:latin typeface="+mn-lt"/>
                <a:ea typeface="+mn-ea"/>
                <a:cs typeface="+mn-cs"/>
              </a:defRPr>
            </a:lvl1pPr>
            <a:lvl2pPr marL="690016" indent="-228594">
              <a:lnSpc>
                <a:spcPct val="100000"/>
              </a:lnSpc>
              <a:spcBef>
                <a:spcPts val="533"/>
              </a:spcBef>
              <a:defRPr sz="1867">
                <a:solidFill>
                  <a:srgbClr val="4D4D4D"/>
                </a:solidFill>
              </a:defRPr>
            </a:lvl2pPr>
            <a:lvl3pPr marL="988459" indent="-230712">
              <a:lnSpc>
                <a:spcPct val="100000"/>
              </a:lnSpc>
              <a:defRPr sz="1600">
                <a:solidFill>
                  <a:srgbClr val="4D4D4D"/>
                </a:solidFill>
              </a:defRPr>
            </a:lvl3pPr>
            <a:lvl4pPr>
              <a:lnSpc>
                <a:spcPct val="100000"/>
              </a:lnSpc>
              <a:defRPr sz="1467"/>
            </a:lvl4pPr>
            <a:lvl5pPr>
              <a:lnSpc>
                <a:spcPct val="100000"/>
              </a:lnSpc>
              <a:defRPr sz="1467"/>
            </a:lvl5pPr>
          </a:lstStyle>
          <a:p>
            <a:pPr lvl="0"/>
            <a:r>
              <a:rPr lang="en-US" dirty="0"/>
              <a:t>Edit Master text styles</a:t>
            </a:r>
          </a:p>
          <a:p>
            <a:pPr lvl="1"/>
            <a:r>
              <a:rPr lang="en-US" dirty="0"/>
              <a:t>Second level</a:t>
            </a:r>
          </a:p>
          <a:p>
            <a:pPr lvl="2"/>
            <a:r>
              <a:rPr lang="en-US" dirty="0"/>
              <a:t>Third level</a:t>
            </a:r>
          </a:p>
        </p:txBody>
      </p:sp>
      <p:sp>
        <p:nvSpPr>
          <p:cNvPr id="7" name="Title 1"/>
          <p:cNvSpPr>
            <a:spLocks noGrp="1"/>
          </p:cNvSpPr>
          <p:nvPr>
            <p:ph type="title" hasCustomPrompt="1"/>
          </p:nvPr>
        </p:nvSpPr>
        <p:spPr>
          <a:xfrm>
            <a:off x="836507" y="133422"/>
            <a:ext cx="10515600" cy="901700"/>
          </a:xfrm>
        </p:spPr>
        <p:txBody>
          <a:bodyPr/>
          <a:lstStyle>
            <a:lvl1pPr>
              <a:defRPr>
                <a:solidFill>
                  <a:srgbClr val="4BAA42"/>
                </a:solidFill>
              </a:defRPr>
            </a:lvl1pPr>
          </a:lstStyle>
          <a:p>
            <a:r>
              <a:rPr lang="en-US" dirty="0"/>
              <a:t>Click to Edit Master Title Style</a:t>
            </a:r>
          </a:p>
        </p:txBody>
      </p:sp>
      <p:sp>
        <p:nvSpPr>
          <p:cNvPr id="9"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sp>
        <p:nvSpPr>
          <p:cNvPr id="16" name="TextBox 15"/>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userDrawn="1"/>
        </p:nvCxnSpPr>
        <p:spPr bwMode="gray">
          <a:xfrm>
            <a:off x="337996" y="1149317"/>
            <a:ext cx="11564293" cy="0"/>
          </a:xfrm>
          <a:prstGeom prst="line">
            <a:avLst/>
          </a:prstGeom>
          <a:ln w="63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3056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7353" y="133422"/>
            <a:ext cx="10515600" cy="906780"/>
          </a:xfrm>
        </p:spPr>
        <p:txBody>
          <a:bodyPr/>
          <a:lstStyle>
            <a:lvl1pPr>
              <a:defRPr>
                <a:solidFill>
                  <a:srgbClr val="4BAA42"/>
                </a:solidFill>
              </a:defRPr>
            </a:lvl1pPr>
          </a:lstStyle>
          <a:p>
            <a:r>
              <a:rPr lang="en-US" dirty="0"/>
              <a:t>Click to Edit Master Title Style</a:t>
            </a:r>
          </a:p>
        </p:txBody>
      </p:sp>
      <p:sp>
        <p:nvSpPr>
          <p:cNvPr id="5"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sp>
        <p:nvSpPr>
          <p:cNvPr id="12" name="TextBox 11"/>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userDrawn="1"/>
        </p:nvCxnSpPr>
        <p:spPr bwMode="gray">
          <a:xfrm>
            <a:off x="337996" y="1149317"/>
            <a:ext cx="11564293" cy="0"/>
          </a:xfrm>
          <a:prstGeom prst="line">
            <a:avLst/>
          </a:prstGeom>
          <a:ln w="63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453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sp>
        <p:nvSpPr>
          <p:cNvPr id="11" name="TextBox 10"/>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userDrawn="1"/>
        </p:nvCxnSpPr>
        <p:spPr bwMode="gray">
          <a:xfrm>
            <a:off x="337996" y="1149317"/>
            <a:ext cx="11564293" cy="0"/>
          </a:xfrm>
          <a:prstGeom prst="line">
            <a:avLst/>
          </a:prstGeom>
          <a:ln w="63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1148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0774" y="1310613"/>
            <a:ext cx="4199573" cy="1031980"/>
          </a:xfrm>
        </p:spPr>
        <p:txBody>
          <a:bodyPr anchor="b">
            <a:normAutofit/>
          </a:bodyPr>
          <a:lstStyle>
            <a:lvl1pPr>
              <a:defRPr sz="3733">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183189" y="1443777"/>
            <a:ext cx="6440641" cy="4812649"/>
          </a:xfrm>
        </p:spPr>
        <p:txBody>
          <a:bodyPr>
            <a:normAutofit/>
          </a:bodyPr>
          <a:lstStyle>
            <a:lvl1pPr>
              <a:defRPr sz="2400">
                <a:solidFill>
                  <a:srgbClr val="4D4D4D"/>
                </a:solidFill>
              </a:defRPr>
            </a:lvl1pPr>
            <a:lvl2pPr>
              <a:defRPr sz="2133">
                <a:solidFill>
                  <a:srgbClr val="4D4D4D"/>
                </a:solidFill>
              </a:defRPr>
            </a:lvl2pPr>
            <a:lvl3pPr>
              <a:defRPr sz="1867">
                <a:solidFill>
                  <a:srgbClr val="4D4D4D"/>
                </a:solidFill>
              </a:defRPr>
            </a:lvl3pPr>
            <a:lvl4pPr>
              <a:defRPr sz="1600">
                <a:solidFill>
                  <a:srgbClr val="4D4D4D"/>
                </a:solidFill>
              </a:defRPr>
            </a:lvl4pPr>
            <a:lvl5pPr>
              <a:defRPr sz="1600">
                <a:solidFill>
                  <a:srgbClr val="4D4D4D"/>
                </a:solidFill>
              </a:defRPr>
            </a:lvl5pPr>
            <a:lvl6pPr>
              <a:defRPr sz="2667"/>
            </a:lvl6pPr>
            <a:lvl7pPr>
              <a:defRPr sz="2667"/>
            </a:lvl7pPr>
            <a:lvl8pPr>
              <a:defRPr sz="2667"/>
            </a:lvl8pPr>
            <a:lvl9pPr>
              <a:defRPr sz="2667"/>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0774" y="2411443"/>
            <a:ext cx="4199573" cy="3755032"/>
          </a:xfrm>
        </p:spPr>
        <p:txBody>
          <a:bodyPr/>
          <a:lstStyle>
            <a:lvl1pPr marL="0" indent="0">
              <a:buNone/>
              <a:defRPr sz="2133">
                <a:solidFill>
                  <a:srgbClr val="4D4D4D"/>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Edit Master text styles</a:t>
            </a:r>
          </a:p>
        </p:txBody>
      </p:sp>
      <p:sp>
        <p:nvSpPr>
          <p:cNvPr id="5" name="Title 1"/>
          <p:cNvSpPr txBox="1">
            <a:spLocks/>
          </p:cNvSpPr>
          <p:nvPr userDrawn="1"/>
        </p:nvSpPr>
        <p:spPr bwMode="white">
          <a:xfrm>
            <a:off x="837353" y="133422"/>
            <a:ext cx="10515600" cy="906780"/>
          </a:xfrm>
          <a:prstGeom prst="rect">
            <a:avLst/>
          </a:prstGeom>
        </p:spPr>
        <p:txBody>
          <a:bodyPr vert="horz" lIns="121920" tIns="60960" rIns="121920" bIns="60960" rtlCol="0" anchor="ctr">
            <a:normAutofit/>
          </a:bodyPr>
          <a:lstStyle>
            <a:lvl1pPr algn="ctr" defTabSz="914400" rtl="0" eaLnBrk="1" latinLnBrk="0" hangingPunct="1">
              <a:lnSpc>
                <a:spcPct val="95000"/>
              </a:lnSpc>
              <a:spcBef>
                <a:spcPct val="0"/>
              </a:spcBef>
              <a:buNone/>
              <a:defRPr sz="2600" kern="1200" spc="-10" baseline="0">
                <a:solidFill>
                  <a:srgbClr val="4BAA42"/>
                </a:solidFill>
                <a:latin typeface="Segoe UI" panose="020B0502040204020203" pitchFamily="34" charset="0"/>
                <a:ea typeface="+mj-ea"/>
                <a:cs typeface="Segoe UI" panose="020B0502040204020203" pitchFamily="34" charset="0"/>
              </a:defRPr>
            </a:lvl1pPr>
          </a:lstStyle>
          <a:p>
            <a:r>
              <a:rPr lang="en-US" sz="3467" dirty="0"/>
              <a:t>Click to Edit Master Title Style</a:t>
            </a:r>
          </a:p>
        </p:txBody>
      </p:sp>
      <p:sp>
        <p:nvSpPr>
          <p:cNvPr id="7"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sp>
        <p:nvSpPr>
          <p:cNvPr id="14" name="TextBox 13"/>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userDrawn="1"/>
        </p:nvCxnSpPr>
        <p:spPr bwMode="gray">
          <a:xfrm>
            <a:off x="337996" y="1149317"/>
            <a:ext cx="11564293" cy="0"/>
          </a:xfrm>
          <a:prstGeom prst="line">
            <a:avLst/>
          </a:prstGeom>
          <a:ln w="63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0315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363585"/>
            <a:ext cx="6172200" cy="4918225"/>
          </a:xfrm>
        </p:spPr>
        <p:txBody>
          <a:bodyPr anchor="t">
            <a:normAutofit/>
          </a:bodyPr>
          <a:lstStyle>
            <a:lvl1pPr marL="0" indent="0">
              <a:buNone/>
              <a:defRPr sz="2400">
                <a:solidFill>
                  <a:srgbClr val="4D4D4D"/>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7" name="Title 1"/>
          <p:cNvSpPr>
            <a:spLocks noGrp="1"/>
          </p:cNvSpPr>
          <p:nvPr>
            <p:ph type="title"/>
          </p:nvPr>
        </p:nvSpPr>
        <p:spPr>
          <a:xfrm>
            <a:off x="704320" y="1347541"/>
            <a:ext cx="4267307" cy="995052"/>
          </a:xfrm>
        </p:spPr>
        <p:txBody>
          <a:bodyPr anchor="b">
            <a:normAutofit/>
          </a:bodyPr>
          <a:lstStyle>
            <a:lvl1pPr>
              <a:defRPr sz="3733">
                <a:solidFill>
                  <a:schemeClr val="accent1"/>
                </a:solidFill>
              </a:defRPr>
            </a:lvl1pPr>
          </a:lstStyle>
          <a:p>
            <a:r>
              <a:rPr lang="en-US" dirty="0"/>
              <a:t>Click to edit Master title style</a:t>
            </a:r>
          </a:p>
        </p:txBody>
      </p:sp>
      <p:sp>
        <p:nvSpPr>
          <p:cNvPr id="8" name="Text Placeholder 3"/>
          <p:cNvSpPr>
            <a:spLocks noGrp="1"/>
          </p:cNvSpPr>
          <p:nvPr>
            <p:ph type="body" sz="half" idx="2"/>
          </p:nvPr>
        </p:nvSpPr>
        <p:spPr>
          <a:xfrm>
            <a:off x="704320" y="2453267"/>
            <a:ext cx="4267307" cy="3907200"/>
          </a:xfrm>
        </p:spPr>
        <p:txBody>
          <a:bodyPr/>
          <a:lstStyle>
            <a:lvl1pPr marL="0" indent="0">
              <a:buNone/>
              <a:defRPr sz="2133">
                <a:solidFill>
                  <a:srgbClr val="4D4D4D"/>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Title 1"/>
          <p:cNvSpPr txBox="1">
            <a:spLocks/>
          </p:cNvSpPr>
          <p:nvPr userDrawn="1"/>
        </p:nvSpPr>
        <p:spPr bwMode="white">
          <a:xfrm>
            <a:off x="837353" y="133422"/>
            <a:ext cx="10515600" cy="906780"/>
          </a:xfrm>
          <a:prstGeom prst="rect">
            <a:avLst/>
          </a:prstGeom>
        </p:spPr>
        <p:txBody>
          <a:bodyPr vert="horz" lIns="121920" tIns="60960" rIns="121920" bIns="60960" rtlCol="0" anchor="ctr">
            <a:normAutofit/>
          </a:bodyPr>
          <a:lstStyle>
            <a:lvl1pPr algn="ctr" defTabSz="914400" rtl="0" eaLnBrk="1" latinLnBrk="0" hangingPunct="1">
              <a:lnSpc>
                <a:spcPct val="95000"/>
              </a:lnSpc>
              <a:spcBef>
                <a:spcPct val="0"/>
              </a:spcBef>
              <a:buNone/>
              <a:defRPr sz="2600" kern="1200" spc="-10" baseline="0">
                <a:solidFill>
                  <a:srgbClr val="4BAA42"/>
                </a:solidFill>
                <a:latin typeface="Segoe UI" panose="020B0502040204020203" pitchFamily="34" charset="0"/>
                <a:ea typeface="+mj-ea"/>
                <a:cs typeface="Segoe UI" panose="020B0502040204020203" pitchFamily="34" charset="0"/>
              </a:defRPr>
            </a:lvl1pPr>
          </a:lstStyle>
          <a:p>
            <a:r>
              <a:rPr lang="en-US" sz="3467" dirty="0"/>
              <a:t>Click to Edit Master Title Style</a:t>
            </a:r>
          </a:p>
        </p:txBody>
      </p:sp>
      <p:sp>
        <p:nvSpPr>
          <p:cNvPr id="9"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sp>
        <p:nvSpPr>
          <p:cNvPr id="16" name="TextBox 15"/>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userDrawn="1"/>
        </p:nvCxnSpPr>
        <p:spPr bwMode="gray">
          <a:xfrm>
            <a:off x="337996" y="1149317"/>
            <a:ext cx="11564293" cy="0"/>
          </a:xfrm>
          <a:prstGeom prst="line">
            <a:avLst/>
          </a:prstGeom>
          <a:ln w="63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6284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sp>
        <p:nvSpPr>
          <p:cNvPr id="12" name="TextBox 11"/>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userDrawn="1"/>
        </p:nvCxnSpPr>
        <p:spPr bwMode="gray">
          <a:xfrm>
            <a:off x="337996" y="1149317"/>
            <a:ext cx="11564293" cy="0"/>
          </a:xfrm>
          <a:prstGeom prst="line">
            <a:avLst/>
          </a:prstGeom>
          <a:ln w="63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1772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89067" y="1299412"/>
            <a:ext cx="1464733" cy="4877552"/>
          </a:xfrm>
        </p:spPr>
        <p:txBody>
          <a:bodyPr vert="eaVert"/>
          <a:lstStyle>
            <a:lvl1pPr>
              <a:defRPr>
                <a:solidFill>
                  <a:schemeClr val="accent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299412"/>
            <a:ext cx="8874760" cy="4877552"/>
          </a:xfrm>
        </p:spPr>
        <p:txBody>
          <a:bodyPr vert="eaVert"/>
          <a:lstStyle>
            <a:lvl1pPr>
              <a:defRPr>
                <a:solidFill>
                  <a:srgbClr val="4D4D4D"/>
                </a:solidFill>
              </a:defRPr>
            </a:lvl1pPr>
            <a:lvl2pPr>
              <a:defRPr>
                <a:solidFill>
                  <a:srgbClr val="4D4D4D"/>
                </a:solidFill>
              </a:defRPr>
            </a:lvl2pPr>
            <a:lvl3pPr>
              <a:defRPr>
                <a:solidFill>
                  <a:srgbClr val="4D4D4D"/>
                </a:solidFill>
              </a:defRPr>
            </a:lvl3pPr>
            <a:lvl4pPr>
              <a:defRPr>
                <a:solidFill>
                  <a:srgbClr val="4D4D4D"/>
                </a:solidFill>
              </a:defRPr>
            </a:lvl4pPr>
            <a:lvl5pPr>
              <a:defRPr>
                <a:solidFill>
                  <a:srgbClr val="4D4D4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txBox="1">
            <a:spLocks/>
          </p:cNvSpPr>
          <p:nvPr userDrawn="1"/>
        </p:nvSpPr>
        <p:spPr bwMode="white">
          <a:xfrm>
            <a:off x="837353" y="133422"/>
            <a:ext cx="10515600" cy="906780"/>
          </a:xfrm>
          <a:prstGeom prst="rect">
            <a:avLst/>
          </a:prstGeom>
        </p:spPr>
        <p:txBody>
          <a:bodyPr vert="horz" lIns="121920" tIns="60960" rIns="121920" bIns="60960" rtlCol="0" anchor="ctr">
            <a:normAutofit/>
          </a:bodyPr>
          <a:lstStyle>
            <a:lvl1pPr algn="ctr" defTabSz="914400" rtl="0" eaLnBrk="1" latinLnBrk="0" hangingPunct="1">
              <a:lnSpc>
                <a:spcPct val="95000"/>
              </a:lnSpc>
              <a:spcBef>
                <a:spcPct val="0"/>
              </a:spcBef>
              <a:buNone/>
              <a:defRPr sz="2600" kern="1200" spc="-10" baseline="0">
                <a:solidFill>
                  <a:srgbClr val="4BAA42"/>
                </a:solidFill>
                <a:latin typeface="Segoe UI" panose="020B0502040204020203" pitchFamily="34" charset="0"/>
                <a:ea typeface="+mj-ea"/>
                <a:cs typeface="Segoe UI" panose="020B0502040204020203" pitchFamily="34" charset="0"/>
              </a:defRPr>
            </a:lvl1pPr>
          </a:lstStyle>
          <a:p>
            <a:r>
              <a:rPr lang="en-US" sz="3467" dirty="0"/>
              <a:t>Click to Edit Master Title Style</a:t>
            </a:r>
          </a:p>
        </p:txBody>
      </p:sp>
      <p:sp>
        <p:nvSpPr>
          <p:cNvPr id="6" name="Slide Number Placeholder 5"/>
          <p:cNvSpPr txBox="1">
            <a:spLocks/>
          </p:cNvSpPr>
          <p:nvPr userDrawn="1"/>
        </p:nvSpPr>
        <p:spPr>
          <a:xfrm>
            <a:off x="4673600" y="6550633"/>
            <a:ext cx="2844800" cy="207127"/>
          </a:xfrm>
          <a:prstGeom prst="rect">
            <a:avLst/>
          </a:prstGeom>
        </p:spPr>
        <p:txBody>
          <a:bodyPr vert="horz" lIns="121920" tIns="60960" rIns="121920" bIns="60960" rtlCol="0" anchor="ctr"/>
          <a:lstStyle>
            <a:defPPr>
              <a:defRPr lang="en-US"/>
            </a:defPPr>
            <a:lvl1pPr marL="0" algn="ctr" defTabSz="914400" rtl="0" eaLnBrk="1" latinLnBrk="0" hangingPunct="1">
              <a:defRPr sz="10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86306FF-9B50-45CB-99A2-621A4158CC5D}" type="slidenum">
              <a:rPr lang="en-US" sz="1067" smtClean="0">
                <a:solidFill>
                  <a:srgbClr val="82786F"/>
                </a:solidFill>
                <a:latin typeface="Segoe UI"/>
              </a:rPr>
              <a:pPr>
                <a:defRPr/>
              </a:pPr>
              <a:t>‹#›</a:t>
            </a:fld>
            <a:endParaRPr lang="en-US" sz="1067" dirty="0">
              <a:solidFill>
                <a:srgbClr val="82786F"/>
              </a:solidFill>
              <a:latin typeface="Segoe UI"/>
            </a:endParaRPr>
          </a:p>
        </p:txBody>
      </p:sp>
      <p:sp>
        <p:nvSpPr>
          <p:cNvPr id="13" name="TextBox 12"/>
          <p:cNvSpPr txBox="1"/>
          <p:nvPr userDrawn="1"/>
        </p:nvSpPr>
        <p:spPr>
          <a:xfrm>
            <a:off x="8836819" y="6600348"/>
            <a:ext cx="3048000" cy="194990"/>
          </a:xfrm>
          <a:prstGeom prst="rect">
            <a:avLst/>
          </a:prstGeom>
          <a:noFill/>
        </p:spPr>
        <p:txBody>
          <a:bodyPr wrap="square" rtlCol="0">
            <a:spAutoFit/>
          </a:bodyPr>
          <a:lstStyle/>
          <a:p>
            <a:pPr algn="r"/>
            <a:r>
              <a:rPr lang="en-US" sz="667" dirty="0">
                <a:solidFill>
                  <a:srgbClr val="CBC0B7">
                    <a:lumMod val="40000"/>
                    <a:lumOff val="60000"/>
                  </a:srgbClr>
                </a:solidFill>
                <a:latin typeface="Arial" panose="020B0604020202020204" pitchFamily="34" charset="0"/>
                <a:cs typeface="Arial" panose="020B0604020202020204" pitchFamily="34" charset="0"/>
              </a:rPr>
              <a:t>© 2018 Press Ganey Associates, Inc.</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09322" y="6475480"/>
            <a:ext cx="2239119" cy="28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userDrawn="1"/>
        </p:nvCxnSpPr>
        <p:spPr bwMode="gray">
          <a:xfrm>
            <a:off x="337996" y="1149317"/>
            <a:ext cx="11564293" cy="0"/>
          </a:xfrm>
          <a:prstGeom prst="line">
            <a:avLst/>
          </a:prstGeom>
          <a:ln w="19050">
            <a:solidFill>
              <a:srgbClr val="4BAA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5315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 y="2518833"/>
            <a:ext cx="1218776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49819" y="2988738"/>
            <a:ext cx="9114367" cy="225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10193868" y="6015572"/>
            <a:ext cx="1619251" cy="64981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defTabSz="609570">
              <a:defRPr/>
            </a:pPr>
            <a:endParaRPr lang="en-US" sz="2400">
              <a:solidFill>
                <a:prstClr val="black"/>
              </a:solidFill>
            </a:endParaRPr>
          </a:p>
        </p:txBody>
      </p:sp>
    </p:spTree>
    <p:extLst>
      <p:ext uri="{BB962C8B-B14F-4D97-AF65-F5344CB8AC3E}">
        <p14:creationId xmlns:p14="http://schemas.microsoft.com/office/powerpoint/2010/main" val="18254664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89177"/>
            <a:ext cx="10972800" cy="1311027"/>
          </a:xfrm>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609600" y="1600206"/>
            <a:ext cx="10972800" cy="4279383"/>
          </a:xfrm>
        </p:spPr>
        <p:txBody>
          <a:bodyPr lIns="0"/>
          <a:lstStyle>
            <a:lvl1pPr indent="-219445">
              <a:defRPr sz="2667"/>
            </a:lvl1pPr>
            <a:lvl2pPr indent="-219445">
              <a:defRPr sz="2400"/>
            </a:lvl2pPr>
            <a:lvl3pPr indent="-195062">
              <a:defRPr sz="2133"/>
            </a:lvl3pPr>
            <a:lvl4pPr indent="-170680">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30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50959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237613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398944"/>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63084" y="4406901"/>
            <a:ext cx="10363200" cy="1362075"/>
          </a:xfrm>
        </p:spPr>
        <p:txBody>
          <a:bodyPr anchor="t">
            <a:normAutofit/>
          </a:bodyPr>
          <a:lstStyle>
            <a:lvl1pPr algn="l">
              <a:defRPr sz="3200" b="1" cap="all">
                <a:solidFill>
                  <a:schemeClr val="bg1"/>
                </a:solidFill>
              </a:defRPr>
            </a:lvl1pPr>
          </a:lstStyle>
          <a:p>
            <a:r>
              <a:rPr lang="en-US"/>
              <a:t>Click to edit Master title style</a:t>
            </a:r>
            <a:endParaRPr lang="en-US" dirty="0"/>
          </a:p>
        </p:txBody>
      </p:sp>
      <p:sp>
        <p:nvSpPr>
          <p:cNvPr id="9" name="Text Placeholder 2"/>
          <p:cNvSpPr>
            <a:spLocks noGrp="1"/>
          </p:cNvSpPr>
          <p:nvPr>
            <p:ph type="body" idx="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660320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9867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Break Blue">
    <p:bg>
      <p:bgPr>
        <a:solidFill>
          <a:srgbClr val="00539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14169"/>
            <a:ext cx="10363200" cy="1362075"/>
          </a:xfrm>
        </p:spPr>
        <p:txBody>
          <a:bodyPr anchor="t">
            <a:normAutofit/>
          </a:bodyPr>
          <a:lstStyle>
            <a:lvl1pPr algn="l">
              <a:defRPr sz="3200" b="1" cap="all"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728300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5" descr="provStJoColo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45567" y="5183717"/>
            <a:ext cx="2652184"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10164239" y="6155267"/>
            <a:ext cx="1598084" cy="53128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prstClr val="white"/>
              </a:solidFill>
            </a:endParaRPr>
          </a:p>
        </p:txBody>
      </p:sp>
      <p:sp>
        <p:nvSpPr>
          <p:cNvPr id="2" name="Title 1"/>
          <p:cNvSpPr>
            <a:spLocks noGrp="1"/>
          </p:cNvSpPr>
          <p:nvPr>
            <p:ph type="ctrTitle"/>
          </p:nvPr>
        </p:nvSpPr>
        <p:spPr>
          <a:xfrm>
            <a:off x="1206549" y="864857"/>
            <a:ext cx="9722321" cy="1870729"/>
          </a:xfrm>
        </p:spPr>
        <p:txBody>
          <a:bodyPr anchor="b">
            <a:normAutofit/>
          </a:bodyPr>
          <a:lstStyle>
            <a:lvl1pPr algn="ctr">
              <a:defRPr sz="3733" b="1" baseline="0"/>
            </a:lvl1pPr>
          </a:lstStyle>
          <a:p>
            <a:r>
              <a:rPr lang="en-US"/>
              <a:t>Click to edit Master title style</a:t>
            </a:r>
            <a:endParaRPr lang="en-US" dirty="0"/>
          </a:p>
        </p:txBody>
      </p:sp>
      <p:sp>
        <p:nvSpPr>
          <p:cNvPr id="3" name="Subtitle 2"/>
          <p:cNvSpPr>
            <a:spLocks noGrp="1"/>
          </p:cNvSpPr>
          <p:nvPr>
            <p:ph type="subTitle" idx="1"/>
          </p:nvPr>
        </p:nvSpPr>
        <p:spPr>
          <a:xfrm>
            <a:off x="1214176" y="2742854"/>
            <a:ext cx="9714325" cy="1741327"/>
          </a:xfrm>
        </p:spPr>
        <p:txBody>
          <a:bodyPr>
            <a:normAutofit/>
          </a:bodyPr>
          <a:lstStyle>
            <a:lvl1pPr marL="0" indent="0" algn="ctr">
              <a:buNone/>
              <a:defRPr sz="2667" baseline="0">
                <a:solidFill>
                  <a:srgbClr val="398944"/>
                </a:solidFill>
                <a:latin typeface="Georgia"/>
                <a:cs typeface="Georgia"/>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382945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ver_blu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1"/>
            <a:ext cx="12179298" cy="6856213"/>
          </a:xfrm>
          <a:prstGeom prst="rect">
            <a:avLst/>
          </a:prstGeom>
        </p:spPr>
      </p:pic>
      <p:pic>
        <p:nvPicPr>
          <p:cNvPr id="8" name="Picture 7">
            <a:extLst>
              <a:ext uri="{FF2B5EF4-FFF2-40B4-BE49-F238E27FC236}">
                <a16:creationId xmlns:a16="http://schemas.microsoft.com/office/drawing/2014/main" id="{5FA1D6A8-D2DB-2247-845A-4C18FB7E51D6}"/>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3D712B30-2C20-A249-A5F8-9585689F110C}"/>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Date Placeholder 2">
            <a:extLst>
              <a:ext uri="{FF2B5EF4-FFF2-40B4-BE49-F238E27FC236}">
                <a16:creationId xmlns:a16="http://schemas.microsoft.com/office/drawing/2014/main" id="{236500E3-B401-FF4F-BD1E-30549750FBD0}"/>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mn-lt"/>
              </a:defRPr>
            </a:lvl1pPr>
            <a:lvl2pPr marL="0">
              <a:defRPr sz="1600" b="0" i="0">
                <a:solidFill>
                  <a:schemeClr val="accent2"/>
                </a:solidFill>
                <a:latin typeface="+mn-lt"/>
              </a:defRPr>
            </a:lvl2pPr>
            <a:lvl3pPr marL="0">
              <a:defRPr sz="1600" b="0" i="0">
                <a:solidFill>
                  <a:schemeClr val="accent2"/>
                </a:solidFill>
                <a:latin typeface="+mn-lt"/>
              </a:defRPr>
            </a:lvl3pPr>
            <a:lvl4pPr marL="0">
              <a:defRPr sz="1600" b="0" i="0">
                <a:solidFill>
                  <a:schemeClr val="accent2"/>
                </a:solidFill>
                <a:latin typeface="+mn-lt"/>
              </a:defRPr>
            </a:lvl4pPr>
            <a:lvl5pPr marL="0">
              <a:defRPr sz="1600" b="0" i="0">
                <a:solidFill>
                  <a:schemeClr val="accent2"/>
                </a:solidFill>
                <a:latin typeface="+mn-lt"/>
              </a:defRPr>
            </a:lvl5pPr>
            <a:lvl6pPr marL="0">
              <a:defRPr sz="1600" b="0" i="0">
                <a:solidFill>
                  <a:schemeClr val="accent2"/>
                </a:solidFill>
                <a:latin typeface="+mn-lt"/>
              </a:defRPr>
            </a:lvl6pPr>
            <a:lvl7pPr marL="0">
              <a:defRPr sz="1600" b="0" i="0">
                <a:solidFill>
                  <a:schemeClr val="accent2"/>
                </a:solidFill>
                <a:latin typeface="+mn-lt"/>
              </a:defRPr>
            </a:lvl7pPr>
            <a:lvl8pPr marL="0">
              <a:defRPr sz="1600">
                <a:solidFill>
                  <a:schemeClr val="accent2"/>
                </a:solidFill>
                <a:latin typeface="+mn-lt"/>
              </a:defRPr>
            </a:lvl8pPr>
            <a:lvl9pPr marL="0">
              <a:defRPr sz="1600" b="0" i="0">
                <a:solidFill>
                  <a:schemeClr val="accent2"/>
                </a:solidFill>
                <a:latin typeface="+mn-lt"/>
              </a:defRPr>
            </a:lvl9pPr>
          </a:lstStyle>
          <a:p>
            <a:r>
              <a:rPr lang="en-US"/>
              <a:t>Date</a:t>
            </a:r>
          </a:p>
        </p:txBody>
      </p:sp>
      <p:sp>
        <p:nvSpPr>
          <p:cNvPr id="10" name="Text Placeholder 6">
            <a:extLst>
              <a:ext uri="{FF2B5EF4-FFF2-40B4-BE49-F238E27FC236}">
                <a16:creationId xmlns:a16="http://schemas.microsoft.com/office/drawing/2014/main" id="{16777289-C0C1-334A-8FF5-A7A32CAB8642}"/>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1600" b="1" i="0">
                <a:solidFill>
                  <a:schemeClr val="accent2"/>
                </a:solidFill>
                <a:latin typeface="+mn-lt"/>
              </a:defRPr>
            </a:lvl2pPr>
            <a:lvl3pPr marL="0" indent="0">
              <a:lnSpc>
                <a:spcPts val="2300"/>
              </a:lnSpc>
              <a:spcAft>
                <a:spcPts val="0"/>
              </a:spcAft>
              <a:buFontTx/>
              <a:buNone/>
              <a:defRPr sz="1600" b="0">
                <a:solidFill>
                  <a:schemeClr val="accent2"/>
                </a:solidFill>
              </a:defRPr>
            </a:lvl3pPr>
            <a:lvl4pPr marL="0" indent="0">
              <a:lnSpc>
                <a:spcPts val="2300"/>
              </a:lnSpc>
              <a:spcAft>
                <a:spcPts val="0"/>
              </a:spcAft>
              <a:buFontTx/>
              <a:buNone/>
              <a:defRPr sz="1600" b="0">
                <a:solidFill>
                  <a:schemeClr val="accent2"/>
                </a:solidFill>
              </a:defRPr>
            </a:lvl4pPr>
            <a:lvl5pPr marL="0" indent="0">
              <a:lnSpc>
                <a:spcPts val="2300"/>
              </a:lnSpc>
              <a:spcAft>
                <a:spcPts val="0"/>
              </a:spcAft>
              <a:buFontTx/>
              <a:buNone/>
              <a:defRPr sz="1600" b="0">
                <a:solidFill>
                  <a:schemeClr val="accent2"/>
                </a:solidFill>
              </a:defRPr>
            </a:lvl5pPr>
            <a:lvl6pPr marL="0" indent="0">
              <a:lnSpc>
                <a:spcPts val="2300"/>
              </a:lnSpc>
              <a:spcAft>
                <a:spcPts val="0"/>
              </a:spcAft>
              <a:buFontTx/>
              <a:buNone/>
              <a:defRPr sz="1600" b="0">
                <a:solidFill>
                  <a:schemeClr val="accent2"/>
                </a:solidFill>
              </a:defRPr>
            </a:lvl6pPr>
            <a:lvl7pPr marL="0" indent="0">
              <a:lnSpc>
                <a:spcPts val="2300"/>
              </a:lnSpc>
              <a:spcAft>
                <a:spcPts val="0"/>
              </a:spcAft>
              <a:buFontTx/>
              <a:buNone/>
              <a:defRPr sz="1600" b="0">
                <a:solidFill>
                  <a:schemeClr val="accent2"/>
                </a:solidFill>
              </a:defRPr>
            </a:lvl7pPr>
            <a:lvl8pPr marL="0" indent="0">
              <a:lnSpc>
                <a:spcPts val="2300"/>
              </a:lnSpc>
              <a:spcAft>
                <a:spcPts val="0"/>
              </a:spcAft>
              <a:buFontTx/>
              <a:buNone/>
              <a:defRPr sz="1600" b="0">
                <a:solidFill>
                  <a:schemeClr val="accent2"/>
                </a:solidFill>
              </a:defRPr>
            </a:lvl8pPr>
            <a:lvl9pPr marL="0" indent="0">
              <a:lnSpc>
                <a:spcPts val="2300"/>
              </a:lnSpc>
              <a:spcAft>
                <a:spcPts val="0"/>
              </a:spcAft>
              <a:buFontTx/>
              <a:buNone/>
              <a:defRPr sz="1600" b="0">
                <a:solidFill>
                  <a:schemeClr val="accent2"/>
                </a:solidFill>
              </a:defRPr>
            </a:lvl9pPr>
          </a:lstStyle>
          <a:p>
            <a:pPr lvl="0"/>
            <a:r>
              <a:rPr lang="en-US"/>
              <a:t>Click to edit Master text styles</a:t>
            </a:r>
          </a:p>
        </p:txBody>
      </p:sp>
      <p:sp>
        <p:nvSpPr>
          <p:cNvPr id="15" name="Text Placeholder 6">
            <a:extLst>
              <a:ext uri="{FF2B5EF4-FFF2-40B4-BE49-F238E27FC236}">
                <a16:creationId xmlns:a16="http://schemas.microsoft.com/office/drawing/2014/main" id="{BEC9B4EB-2745-E241-ACD9-D4FA90BB00D4}"/>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mn-lt"/>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entity name here</a:t>
            </a:r>
          </a:p>
        </p:txBody>
      </p:sp>
      <p:sp>
        <p:nvSpPr>
          <p:cNvPr id="16" name="Picture Placeholder 16">
            <a:extLst>
              <a:ext uri="{FF2B5EF4-FFF2-40B4-BE49-F238E27FC236}">
                <a16:creationId xmlns:a16="http://schemas.microsoft.com/office/drawing/2014/main" id="{CCA5C998-DADD-5541-BB4E-2221CE6BAC00}"/>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lead brand or delete box for default logo</a:t>
            </a:r>
          </a:p>
        </p:txBody>
      </p:sp>
    </p:spTree>
    <p:extLst>
      <p:ext uri="{BB962C8B-B14F-4D97-AF65-F5344CB8AC3E}">
        <p14:creationId xmlns:p14="http://schemas.microsoft.com/office/powerpoint/2010/main" val="2304097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271" name="think-cell Slide" r:id="rId4" imgW="352" imgH="355" progId="TCLayout.ActiveDocument.1">
                  <p:embed/>
                </p:oleObj>
              </mc:Choice>
              <mc:Fallback>
                <p:oleObj name="think-cell Slide" r:id="rId4" imgW="352" imgH="355"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30" name="Picture 29" descr="colorStJo&amp;ProvLogo.png"/>
          <p:cNvPicPr>
            <a:picLocks noChangeAspect="1"/>
          </p:cNvPicPr>
          <p:nvPr userDrawn="1"/>
        </p:nvPicPr>
        <p:blipFill>
          <a:blip r:embed="rId6" cstate="print">
            <a:extLst>
              <a:ext uri="{28A0092B-C50C-407E-A947-70E740481C1C}">
                <a14:useLocalDpi xmlns:a14="http://schemas.microsoft.com/office/drawing/2010/main" val="0"/>
              </a:ext>
            </a:extLst>
          </a:blip>
          <a:srcRect l="9271" t="13723" r="10120" b="12901"/>
          <a:stretch>
            <a:fillRect/>
          </a:stretch>
        </p:blipFill>
        <p:spPr>
          <a:xfrm>
            <a:off x="9275985" y="397117"/>
            <a:ext cx="2318031" cy="552121"/>
          </a:xfrm>
          <a:prstGeom prst="rect">
            <a:avLst/>
          </a:prstGeom>
        </p:spPr>
      </p:pic>
      <p:sp>
        <p:nvSpPr>
          <p:cNvPr id="31" name="Rectangle 30"/>
          <p:cNvSpPr/>
          <p:nvPr userDrawn="1"/>
        </p:nvSpPr>
        <p:spPr>
          <a:xfrm>
            <a:off x="0" y="3118119"/>
            <a:ext cx="12192000" cy="17085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sz="1351" dirty="0">
              <a:solidFill>
                <a:prstClr val="white"/>
              </a:solidFill>
              <a:cs typeface="Calibri" panose="020F0502020204030204" pitchFamily="34" charset="0"/>
              <a:sym typeface="Calibri" panose="020F0502020204030204" pitchFamily="34" charset="0"/>
            </a:endParaRPr>
          </a:p>
        </p:txBody>
      </p:sp>
      <p:sp>
        <p:nvSpPr>
          <p:cNvPr id="32" name="Text Placeholder 11"/>
          <p:cNvSpPr>
            <a:spLocks noGrp="1"/>
          </p:cNvSpPr>
          <p:nvPr>
            <p:ph type="body" sz="quarter" idx="10" hasCustomPrompt="1"/>
          </p:nvPr>
        </p:nvSpPr>
        <p:spPr>
          <a:xfrm>
            <a:off x="478973" y="3377398"/>
            <a:ext cx="7567747" cy="1294447"/>
          </a:xfrm>
        </p:spPr>
        <p:txBody>
          <a:bodyPr lIns="91440" tIns="45720" rIns="91440" bIns="45720" anchor="ctr" anchorCtr="0"/>
          <a:lstStyle>
            <a:lvl1pPr>
              <a:defRPr sz="2251" b="1" baseline="0">
                <a:solidFill>
                  <a:schemeClr val="bg1"/>
                </a:solidFill>
                <a:latin typeface="Calibri" panose="020F0502020204030204" pitchFamily="34" charset="0"/>
                <a:cs typeface="Calibri" panose="020F0502020204030204" pitchFamily="34" charset="0"/>
                <a:sym typeface="Calibri" panose="020F0502020204030204" pitchFamily="34" charset="0"/>
              </a:defRPr>
            </a:lvl1pPr>
            <a:lvl5pPr>
              <a:defRPr/>
            </a:lvl5pPr>
          </a:lstStyle>
          <a:p>
            <a:pPr lvl="0"/>
            <a:r>
              <a:rPr lang="en-US" dirty="0"/>
              <a:t>Title in Title Case (Calibri Bold 30pt)</a:t>
            </a:r>
          </a:p>
        </p:txBody>
      </p:sp>
      <p:sp>
        <p:nvSpPr>
          <p:cNvPr id="33" name="Rectangle 32"/>
          <p:cNvSpPr/>
          <p:nvPr userDrawn="1"/>
        </p:nvSpPr>
        <p:spPr>
          <a:xfrm>
            <a:off x="0" y="4826622"/>
            <a:ext cx="12192000" cy="189833"/>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sz="1351" dirty="0">
              <a:solidFill>
                <a:prstClr val="white"/>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88293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298"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1" y="6443508"/>
            <a:ext cx="1482051" cy="115416"/>
          </a:xfrm>
          <a:prstGeom prst="rect">
            <a:avLst/>
          </a:prstGeom>
        </p:spPr>
        <p:txBody>
          <a:bodyPr/>
          <a:lstStyle>
            <a:lvl1pPr>
              <a:defRPr>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6"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
        <p:nvSpPr>
          <p:cNvPr id="5" name="Title 4"/>
          <p:cNvSpPr>
            <a:spLocks noGrp="1"/>
          </p:cNvSpPr>
          <p:nvPr>
            <p:ph type="title" hasCustomPrompt="1"/>
          </p:nvPr>
        </p:nvSpPr>
        <p:spPr>
          <a:xfrm>
            <a:off x="630000" y="622802"/>
            <a:ext cx="10933200" cy="353175"/>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1" b="0" i="0" u="none" kern="1200" spc="0">
                <a:solidFill>
                  <a:schemeClr val="tx2">
                    <a:lumMod val="100000"/>
                  </a:schemeClr>
                </a:solidFill>
                <a:latin typeface="Calibri" panose="020F0502020204030204" pitchFamily="34" charset="0"/>
                <a:sym typeface="Calibri" panose="020F0502020204030204" pitchFamily="34" charset="0"/>
              </a:defRPr>
            </a:lvl1pPr>
          </a:lstStyle>
          <a:p>
            <a:pPr lvl="0"/>
            <a:r>
              <a:rPr lang="en-US" dirty="0"/>
              <a:t>Click to add title</a:t>
            </a:r>
          </a:p>
        </p:txBody>
      </p:sp>
      <p:pic>
        <p:nvPicPr>
          <p:cNvPr id="7" name="Picture 6" descr="colorStJo&amp;ProvLogo.png"/>
          <p:cNvPicPr>
            <a:picLocks noChangeAspect="1"/>
          </p:cNvPicPr>
          <p:nvPr userDrawn="1"/>
        </p:nvPicPr>
        <p:blipFill>
          <a:blip r:embed="rId7" cstate="print">
            <a:extLst>
              <a:ext uri="{28A0092B-C50C-407E-A947-70E740481C1C}">
                <a14:useLocalDpi xmlns:a14="http://schemas.microsoft.com/office/drawing/2010/main" val="0"/>
              </a:ext>
            </a:extLst>
          </a:blip>
          <a:srcRect l="9271" t="13723" r="10120" b="12901"/>
          <a:stretch>
            <a:fillRect/>
          </a:stretch>
        </p:blipFill>
        <p:spPr>
          <a:xfrm>
            <a:off x="9627738" y="172453"/>
            <a:ext cx="2318031" cy="552121"/>
          </a:xfrm>
          <a:prstGeom prst="rect">
            <a:avLst/>
          </a:prstGeom>
        </p:spPr>
      </p:pic>
    </p:spTree>
    <p:extLst>
      <p:ext uri="{BB962C8B-B14F-4D97-AF65-F5344CB8AC3E}">
        <p14:creationId xmlns:p14="http://schemas.microsoft.com/office/powerpoint/2010/main" val="21318216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322"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914354">
              <a:lnSpc>
                <a:spcPct val="90000"/>
              </a:lnSpc>
              <a:spcAft>
                <a:spcPts val="751"/>
              </a:spcAft>
            </a:pPr>
            <a:endParaRPr lang="en-US" sz="900" dirty="0">
              <a:solidFill>
                <a:srgbClr val="FFFFFF"/>
              </a:solidFill>
              <a:cs typeface="Calibri" panose="020F0502020204030204" pitchFamily="34" charset="0"/>
              <a:sym typeface="Calibri" panose="020F0502020204030204" pitchFamily="34" charset="0"/>
            </a:endParaRPr>
          </a:p>
        </p:txBody>
      </p:sp>
      <p:sp>
        <p:nvSpPr>
          <p:cNvPr id="3" name="Date Placeholder 2"/>
          <p:cNvSpPr>
            <a:spLocks noGrp="1"/>
          </p:cNvSpPr>
          <p:nvPr>
            <p:ph type="dt" sz="half" idx="10"/>
          </p:nvPr>
        </p:nvSpPr>
        <p:spPr>
          <a:xfrm>
            <a:off x="9677401" y="6443508"/>
            <a:ext cx="1482051" cy="115416"/>
          </a:xfrm>
          <a:prstGeom prst="rect">
            <a:avLst/>
          </a:prstGeom>
        </p:spPr>
        <p:txBody>
          <a:bodyPr/>
          <a:lstStyle>
            <a:lvl1pPr>
              <a:defRPr>
                <a:latin typeface="Calibri" panose="020F0502020204030204" pitchFamily="34" charset="0"/>
                <a:sym typeface="Calibri" panose="020F0502020204030204" pitchFamily="34" charset="0"/>
              </a:defRPr>
            </a:lvl1pPr>
          </a:lstStyle>
          <a:p>
            <a:endParaRPr lang="en-US" dirty="0">
              <a:solidFill>
                <a:srgbClr val="FFFFFF">
                  <a:lumMod val="50000"/>
                </a:srgbClr>
              </a:solidFill>
            </a:endParaRPr>
          </a:p>
        </p:txBody>
      </p:sp>
      <p:sp>
        <p:nvSpPr>
          <p:cNvPr id="9" name="Title 1"/>
          <p:cNvSpPr>
            <a:spLocks noGrp="1"/>
          </p:cNvSpPr>
          <p:nvPr>
            <p:ph type="title" hasCustomPrompt="1"/>
          </p:nvPr>
        </p:nvSpPr>
        <p:spPr bwMode="ltGray">
          <a:xfrm>
            <a:off x="630000" y="1544273"/>
            <a:ext cx="3452400" cy="1495795"/>
          </a:xfrm>
          <a:noFill/>
        </p:spPr>
        <p:txBody>
          <a:bodyPr wrap="square" lIns="0" tIns="0" rIns="320040" bIns="0" anchor="b">
            <a:noAutofit/>
          </a:bodyPr>
          <a:lstStyle>
            <a:lvl1pPr>
              <a:defRPr sz="2400">
                <a:solidFill>
                  <a:schemeClr val="tx2"/>
                </a:solidFill>
                <a:latin typeface="Calibri" panose="020F0502020204030204" pitchFamily="34" charset="0"/>
                <a:sym typeface="Calibri" panose="020F050202020403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lumMod val="50000"/>
                  </a:srgbClr>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2104729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346" name="think-cell Slide" r:id="rId5" imgW="352" imgH="355" progId="TCLayout.ActiveDocument.1">
                  <p:embed/>
                </p:oleObj>
              </mc:Choice>
              <mc:Fallback>
                <p:oleObj name="think-cell Slide" r:id="rId5" imgW="352" imgH="355"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4" y="2668041"/>
            <a:ext cx="9620491" cy="3201027"/>
          </a:xfrm>
          <a:prstGeom prst="rect">
            <a:avLst/>
          </a:prstGeom>
          <a:ln w="9525">
            <a:solidFill>
              <a:schemeClr val="bg1"/>
            </a:solidFill>
          </a:ln>
        </p:spPr>
        <p:txBody>
          <a:bodyPr lIns="274320" tIns="274320" rIns="274320" bIns="137160" anchor="b">
            <a:noAutofit/>
          </a:bodyPr>
          <a:lstStyle>
            <a:lvl1pPr marL="0" algn="l" defTabSz="685766" rtl="0" eaLnBrk="1" fontAlgn="auto" latinLnBrk="0" hangingPunct="1">
              <a:lnSpc>
                <a:spcPts val="4500"/>
              </a:lnSpc>
              <a:spcBef>
                <a:spcPts val="0"/>
              </a:spcBef>
              <a:spcAft>
                <a:spcPts val="0"/>
              </a:spcAft>
              <a:defRPr lang="en-US" sz="4051" kern="1200" baseline="0" dirty="0">
                <a:solidFill>
                  <a:schemeClr val="bg1"/>
                </a:solidFill>
                <a:latin typeface="Calibri" panose="020F0502020204030204" pitchFamily="34" charset="0"/>
                <a:ea typeface="+mn-ea"/>
                <a:cs typeface="Calibri" panose="020F0502020204030204" pitchFamily="34" charset="0"/>
                <a:sym typeface="Calibri" panose="020F0502020204030204" pitchFamily="34" charset="0"/>
              </a:defRPr>
            </a:lvl1pPr>
          </a:lstStyle>
          <a:p>
            <a:r>
              <a:rPr lang="en-US" dirty="0"/>
              <a:t>Click to add big statement text</a:t>
            </a:r>
          </a:p>
        </p:txBody>
      </p:sp>
      <p:sp>
        <p:nvSpPr>
          <p:cNvPr id="4" name="TextBox 3"/>
          <p:cNvSpPr txBox="1"/>
          <p:nvPr/>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solidFill>
                <a:cs typeface="Calibri" panose="020F0502020204030204" pitchFamily="34" charset="0"/>
                <a:sym typeface="Calibri" panose="020F0502020204030204" pitchFamily="34" charset="0"/>
              </a:rPr>
              <a:pPr algn="r" defTabSz="914354">
                <a:defRPr/>
              </a:pPr>
              <a:t>‹#›</a:t>
            </a:fld>
            <a:endParaRPr lang="en-US" sz="751" dirty="0">
              <a:solidFill>
                <a:srgbClr val="FFFFFF"/>
              </a:solidFill>
              <a:cs typeface="Calibri" panose="020F0502020204030204" pitchFamily="34" charset="0"/>
              <a:sym typeface="Calibri" panose="020F0502020204030204" pitchFamily="34" charset="0"/>
            </a:endParaRPr>
          </a:p>
        </p:txBody>
      </p:sp>
      <p:sp>
        <p:nvSpPr>
          <p:cNvPr id="3" name="Date Placeholder 2"/>
          <p:cNvSpPr>
            <a:spLocks noGrp="1"/>
          </p:cNvSpPr>
          <p:nvPr>
            <p:ph type="dt" sz="half" idx="10"/>
          </p:nvPr>
        </p:nvSpPr>
        <p:spPr>
          <a:xfrm>
            <a:off x="9677401" y="6443508"/>
            <a:ext cx="1482051" cy="115416"/>
          </a:xfrm>
          <a:prstGeom prst="rect">
            <a:avLst/>
          </a:prstGeom>
        </p:spPr>
        <p:txBody>
          <a:bodyPr/>
          <a:lstStyle>
            <a:lvl1pPr>
              <a:defRPr>
                <a:solidFill>
                  <a:schemeClr val="bg1"/>
                </a:solidFill>
                <a:latin typeface="Calibri" panose="020F0502020204030204" pitchFamily="34" charset="0"/>
                <a:sym typeface="Calibri" panose="020F0502020204030204" pitchFamily="34" charset="0"/>
              </a:defRPr>
            </a:lvl1pPr>
          </a:lstStyle>
          <a:p>
            <a:endParaRPr lang="en-US" dirty="0">
              <a:solidFill>
                <a:srgbClr val="FFFFFF"/>
              </a:solidFill>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54"/>
            <a:endParaRPr lang="en-US" sz="900" dirty="0">
              <a:solidFill>
                <a:srgbClr val="FFFFFF"/>
              </a:solidFill>
              <a:cs typeface="Calibri" panose="020F0502020204030204" pitchFamily="34" charset="0"/>
              <a:sym typeface="Calibri" panose="020F0502020204030204" pitchFamily="34" charset="0"/>
            </a:endParaRPr>
          </a:p>
        </p:txBody>
      </p:sp>
      <p:sp>
        <p:nvSpPr>
          <p:cNvPr id="9" name="FooterSimple" hidden="1"/>
          <p:cNvSpPr txBox="1"/>
          <p:nvPr userDrawn="1">
            <p:custDataLst>
              <p:tags r:id="rId3"/>
            </p:custDataLst>
          </p:nvPr>
        </p:nvSpPr>
        <p:spPr>
          <a:xfrm rot="16200000">
            <a:off x="10561320" y="5130005"/>
            <a:ext cx="2743200" cy="72712"/>
          </a:xfrm>
          <a:prstGeom prst="rect">
            <a:avLst/>
          </a:prstGeom>
          <a:noFill/>
        </p:spPr>
        <p:txBody>
          <a:bodyPr wrap="square" lIns="0" tIns="0" rIns="0" bIns="0" rtlCol="0" anchor="b">
            <a:spAutoFit/>
          </a:bodyPr>
          <a:lstStyle/>
          <a:p>
            <a:pPr defTabSz="914354">
              <a:lnSpc>
                <a:spcPct val="90000"/>
              </a:lnSpc>
              <a:spcAft>
                <a:spcPts val="451"/>
              </a:spcAft>
            </a:pPr>
            <a:r>
              <a:rPr lang="en-US" sz="525" dirty="0">
                <a:solidFill>
                  <a:srgbClr val="FFFFFF"/>
                </a:solidFill>
                <a:cs typeface="Calibri" panose="020F0502020204030204" pitchFamily="34" charset="0"/>
                <a:sym typeface="Calibri" panose="020F0502020204030204" pitchFamily="34" charset="0"/>
              </a:rPr>
              <a:t>20180425 Endurance Day 2 v11_cs.pptx</a:t>
            </a:r>
          </a:p>
        </p:txBody>
      </p:sp>
    </p:spTree>
    <p:extLst>
      <p:ext uri="{BB962C8B-B14F-4D97-AF65-F5344CB8AC3E}">
        <p14:creationId xmlns:p14="http://schemas.microsoft.com/office/powerpoint/2010/main" val="2869974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jpeg"/><Relationship Id="rId4" Type="http://schemas.openxmlformats.org/officeDocument/2006/relationships/slideLayout" Target="../slideLayouts/slideLayout55.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11.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10" Type="http://schemas.openxmlformats.org/officeDocument/2006/relationships/image" Target="../media/image5.png"/><Relationship Id="rId4" Type="http://schemas.openxmlformats.org/officeDocument/2006/relationships/slideLayout" Target="../slideLayouts/slideLayout91.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121.xml"/><Relationship Id="rId21" Type="http://schemas.openxmlformats.org/officeDocument/2006/relationships/slideLayout" Target="../slideLayouts/slideLayout116.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63" Type="http://schemas.openxmlformats.org/officeDocument/2006/relationships/slideLayout" Target="../slideLayouts/slideLayout158.xml"/><Relationship Id="rId68" Type="http://schemas.openxmlformats.org/officeDocument/2006/relationships/theme" Target="../theme/theme15.xml"/><Relationship Id="rId7" Type="http://schemas.openxmlformats.org/officeDocument/2006/relationships/slideLayout" Target="../slideLayouts/slideLayout102.xml"/><Relationship Id="rId71" Type="http://schemas.openxmlformats.org/officeDocument/2006/relationships/oleObject" Target="../embeddings/oleObject1.bin"/><Relationship Id="rId2" Type="http://schemas.openxmlformats.org/officeDocument/2006/relationships/slideLayout" Target="../slideLayouts/slideLayout97.xml"/><Relationship Id="rId16" Type="http://schemas.openxmlformats.org/officeDocument/2006/relationships/slideLayout" Target="../slideLayouts/slideLayout111.xml"/><Relationship Id="rId29" Type="http://schemas.openxmlformats.org/officeDocument/2006/relationships/slideLayout" Target="../slideLayouts/slideLayout124.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3" Type="http://schemas.openxmlformats.org/officeDocument/2006/relationships/slideLayout" Target="../slideLayouts/slideLayout148.xml"/><Relationship Id="rId58" Type="http://schemas.openxmlformats.org/officeDocument/2006/relationships/slideLayout" Target="../slideLayouts/slideLayout153.xml"/><Relationship Id="rId66" Type="http://schemas.openxmlformats.org/officeDocument/2006/relationships/slideLayout" Target="../slideLayouts/slideLayout161.xml"/><Relationship Id="rId5" Type="http://schemas.openxmlformats.org/officeDocument/2006/relationships/slideLayout" Target="../slideLayouts/slideLayout100.xml"/><Relationship Id="rId61" Type="http://schemas.openxmlformats.org/officeDocument/2006/relationships/slideLayout" Target="../slideLayouts/slideLayout156.xml"/><Relationship Id="rId19" Type="http://schemas.openxmlformats.org/officeDocument/2006/relationships/slideLayout" Target="../slideLayouts/slideLayout11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56" Type="http://schemas.openxmlformats.org/officeDocument/2006/relationships/slideLayout" Target="../slideLayouts/slideLayout151.xml"/><Relationship Id="rId64" Type="http://schemas.openxmlformats.org/officeDocument/2006/relationships/slideLayout" Target="../slideLayouts/slideLayout159.xml"/><Relationship Id="rId69" Type="http://schemas.openxmlformats.org/officeDocument/2006/relationships/vmlDrawing" Target="../drawings/vmlDrawing1.vml"/><Relationship Id="rId8" Type="http://schemas.openxmlformats.org/officeDocument/2006/relationships/slideLayout" Target="../slideLayouts/slideLayout103.xml"/><Relationship Id="rId51" Type="http://schemas.openxmlformats.org/officeDocument/2006/relationships/slideLayout" Target="../slideLayouts/slideLayout146.xml"/><Relationship Id="rId72" Type="http://schemas.openxmlformats.org/officeDocument/2006/relationships/image" Target="../media/image11.emf"/><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59" Type="http://schemas.openxmlformats.org/officeDocument/2006/relationships/slideLayout" Target="../slideLayouts/slideLayout154.xml"/><Relationship Id="rId67" Type="http://schemas.openxmlformats.org/officeDocument/2006/relationships/slideLayout" Target="../slideLayouts/slideLayout162.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62" Type="http://schemas.openxmlformats.org/officeDocument/2006/relationships/slideLayout" Target="../slideLayouts/slideLayout157.xml"/><Relationship Id="rId70" Type="http://schemas.openxmlformats.org/officeDocument/2006/relationships/tags" Target="../tags/tag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57" Type="http://schemas.openxmlformats.org/officeDocument/2006/relationships/slideLayout" Target="../slideLayouts/slideLayout152.xml"/><Relationship Id="rId10" Type="http://schemas.openxmlformats.org/officeDocument/2006/relationships/slideLayout" Target="../slideLayouts/slideLayout105.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 Id="rId60" Type="http://schemas.openxmlformats.org/officeDocument/2006/relationships/slideLayout" Target="../slideLayouts/slideLayout155.xml"/><Relationship Id="rId65" Type="http://schemas.openxmlformats.org/officeDocument/2006/relationships/slideLayout" Target="../slideLayouts/slideLayout160.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9" Type="http://schemas.openxmlformats.org/officeDocument/2006/relationships/slideLayout" Target="../slideLayouts/slideLayout134.xml"/><Relationship Id="rId34" Type="http://schemas.openxmlformats.org/officeDocument/2006/relationships/slideLayout" Target="../slideLayouts/slideLayout129.xml"/><Relationship Id="rId50" Type="http://schemas.openxmlformats.org/officeDocument/2006/relationships/slideLayout" Target="../slideLayouts/slideLayout145.xml"/><Relationship Id="rId55"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image" Target="../media/image1.jpeg"/><Relationship Id="rId5" Type="http://schemas.openxmlformats.org/officeDocument/2006/relationships/theme" Target="../theme/theme16.xml"/><Relationship Id="rId4"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69.xml"/><Relationship Id="rId7"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theme" Target="../theme/theme19.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6.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4.xml"/><Relationship Id="rId7"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0.xml"/><Relationship Id="rId7"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jpeg"/><Relationship Id="rId4" Type="http://schemas.openxmlformats.org/officeDocument/2006/relationships/slideLayout" Target="../slideLayouts/slideLayout4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1338296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795" r:id="rId4"/>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268604426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5" r:id="rId8"/>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300377583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70" r:id="rId8"/>
    <p:sldLayoutId id="2147483871" r:id="rId9"/>
    <p:sldLayoutId id="2147483872" r:id="rId10"/>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2724076719"/>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8" r:id="rId3"/>
    <p:sldLayoutId id="2147483909" r:id="rId4"/>
    <p:sldLayoutId id="2147483911" r:id="rId5"/>
    <p:sldLayoutId id="2147483912" r:id="rId6"/>
    <p:sldLayoutId id="2147483913" r:id="rId7"/>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userDrawn="1"/>
        </p:nvSpPr>
        <p:spPr bwMode="white">
          <a:xfrm>
            <a:off x="0" y="1493661"/>
            <a:ext cx="12192000" cy="536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2" name="Title Placeholder 1"/>
          <p:cNvSpPr>
            <a:spLocks noGrp="1"/>
          </p:cNvSpPr>
          <p:nvPr>
            <p:ph type="title"/>
          </p:nvPr>
        </p:nvSpPr>
        <p:spPr bwMode="white">
          <a:xfrm>
            <a:off x="812800" y="128343"/>
            <a:ext cx="10566400" cy="9143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bwMode="gray">
          <a:xfrm>
            <a:off x="672562" y="1271343"/>
            <a:ext cx="11062239" cy="5029200"/>
          </a:xfrm>
          <a:prstGeom prst="rect">
            <a:avLst/>
          </a:prstGeom>
        </p:spPr>
        <p:txBody>
          <a:bodyPr vert="horz" lIns="91440" tIns="45720" rIns="4572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28817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sldNum="0" hdr="0" ftr="0" dt="0"/>
  <p:txStyles>
    <p:titleStyle>
      <a:lvl1pPr algn="ctr" defTabSz="1219170" rtl="0" eaLnBrk="1" latinLnBrk="0" hangingPunct="1">
        <a:lnSpc>
          <a:spcPct val="95000"/>
        </a:lnSpc>
        <a:spcBef>
          <a:spcPct val="0"/>
        </a:spcBef>
        <a:buNone/>
        <a:defRPr sz="3467" kern="1200" spc="-13" baseline="0">
          <a:solidFill>
            <a:srgbClr val="00B050"/>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377943" indent="-377943" algn="l" defTabSz="1219170" rtl="0" eaLnBrk="1" latinLnBrk="0" hangingPunct="1">
        <a:lnSpc>
          <a:spcPct val="110000"/>
        </a:lnSpc>
        <a:spcBef>
          <a:spcPts val="1333"/>
        </a:spcBef>
        <a:spcAft>
          <a:spcPts val="0"/>
        </a:spcAft>
        <a:buClr>
          <a:schemeClr val="accent1"/>
        </a:buClr>
        <a:buFont typeface="Segoe UI" panose="020B0502040204020203" pitchFamily="34" charset="0"/>
        <a:buChar char="▪"/>
        <a:defRPr sz="2400" kern="1200">
          <a:solidFill>
            <a:srgbClr val="82786F"/>
          </a:solidFill>
          <a:latin typeface="+mn-lt"/>
          <a:ea typeface="+mn-ea"/>
          <a:cs typeface="+mn-cs"/>
        </a:defRPr>
      </a:lvl1pPr>
      <a:lvl2pPr marL="914377" indent="-304792" algn="l" defTabSz="1219170" rtl="0" eaLnBrk="1" latinLnBrk="0" hangingPunct="1">
        <a:lnSpc>
          <a:spcPct val="100000"/>
        </a:lnSpc>
        <a:spcBef>
          <a:spcPts val="533"/>
        </a:spcBef>
        <a:buClr>
          <a:schemeClr val="bg2"/>
        </a:buClr>
        <a:buFont typeface="Segoe UI" panose="020B0502040204020203" pitchFamily="34" charset="0"/>
        <a:buChar char="▪"/>
        <a:defRPr sz="2133" kern="1200">
          <a:solidFill>
            <a:srgbClr val="82786F"/>
          </a:solidFill>
          <a:latin typeface="+mn-lt"/>
          <a:ea typeface="+mn-ea"/>
          <a:cs typeface="+mn-cs"/>
        </a:defRPr>
      </a:lvl2pPr>
      <a:lvl3pPr marL="1523962" indent="-304792" algn="l" defTabSz="1219170" rtl="0" eaLnBrk="1" latinLnBrk="0" hangingPunct="1">
        <a:lnSpc>
          <a:spcPct val="95000"/>
        </a:lnSpc>
        <a:spcBef>
          <a:spcPts val="400"/>
        </a:spcBef>
        <a:buClr>
          <a:schemeClr val="tx1"/>
        </a:buClr>
        <a:buFont typeface="Segoe UI" panose="020B0502040204020203" pitchFamily="34" charset="0"/>
        <a:buChar char="–"/>
        <a:defRPr sz="1867" kern="1200">
          <a:solidFill>
            <a:srgbClr val="82786F"/>
          </a:solidFill>
          <a:latin typeface="+mn-lt"/>
          <a:ea typeface="+mn-ea"/>
          <a:cs typeface="+mn-cs"/>
        </a:defRPr>
      </a:lvl3pPr>
      <a:lvl4pPr marL="2133547" indent="-304792" algn="l" defTabSz="1219170" rtl="0" eaLnBrk="1" latinLnBrk="0" hangingPunct="1">
        <a:lnSpc>
          <a:spcPct val="95000"/>
        </a:lnSpc>
        <a:spcBef>
          <a:spcPts val="400"/>
        </a:spcBef>
        <a:buClr>
          <a:schemeClr val="tx1"/>
        </a:buClr>
        <a:buFont typeface="Segoe UI" panose="020B0502040204020203" pitchFamily="34" charset="0"/>
        <a:buChar char="–"/>
        <a:defRPr sz="1600" kern="1200">
          <a:solidFill>
            <a:srgbClr val="82786F"/>
          </a:solidFill>
          <a:latin typeface="+mn-lt"/>
          <a:ea typeface="+mn-ea"/>
          <a:cs typeface="+mn-cs"/>
        </a:defRPr>
      </a:lvl4pPr>
      <a:lvl5pPr marL="2743131" indent="-304792" algn="l" defTabSz="1219170" rtl="0" eaLnBrk="1" latinLnBrk="0" hangingPunct="1">
        <a:lnSpc>
          <a:spcPct val="95000"/>
        </a:lnSpc>
        <a:spcBef>
          <a:spcPts val="400"/>
        </a:spcBef>
        <a:buClr>
          <a:schemeClr val="tx1"/>
        </a:buClr>
        <a:buFont typeface="Segoe UI" panose="020B0502040204020203" pitchFamily="34" charset="0"/>
        <a:buChar char="–"/>
        <a:defRPr sz="1600" kern="1200">
          <a:solidFill>
            <a:srgbClr val="82786F"/>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384">
          <p15:clr>
            <a:srgbClr val="FBAE40"/>
          </p15:clr>
        </p15:guide>
        <p15:guide id="3" pos="5376">
          <p15:clr>
            <a:srgbClr val="FBAE40"/>
          </p15:clr>
        </p15:guide>
        <p15:guide id="4" pos="2880">
          <p15:clr>
            <a:srgbClr val="F26B43"/>
          </p15:clr>
        </p15:guide>
        <p15:guide id="5" orient="horz" pos="2448">
          <p15:clr>
            <a:srgbClr val="F26B43"/>
          </p15:clr>
        </p15:guide>
        <p15:guide id="6" orient="horz" pos="720">
          <p15:clr>
            <a:srgbClr val="F26B43"/>
          </p15:clr>
        </p15:guide>
        <p15:guide id="7" orient="horz" pos="3984">
          <p15:clr>
            <a:srgbClr val="A4A3A4"/>
          </p15:clr>
        </p15:guide>
        <p15:guide id="8" pos="216">
          <p15:clr>
            <a:srgbClr val="A4A3A4"/>
          </p15:clr>
        </p15:guide>
        <p15:guide id="9" pos="5544">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72"/>
            <a:ext cx="109728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8" name="TextBox 6"/>
          <p:cNvSpPr txBox="1">
            <a:spLocks noChangeArrowheads="1"/>
          </p:cNvSpPr>
          <p:nvPr userDrawn="1"/>
        </p:nvSpPr>
        <p:spPr bwMode="auto">
          <a:xfrm>
            <a:off x="220133" y="6356355"/>
            <a:ext cx="10265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609570" fontAlgn="base">
              <a:spcBef>
                <a:spcPct val="0"/>
              </a:spcBef>
              <a:spcAft>
                <a:spcPct val="0"/>
              </a:spcAft>
            </a:pPr>
            <a:fld id="{54F29443-7D3D-4F6F-8267-31D14A072550}" type="slidenum">
              <a:rPr lang="en-US" altLang="en-US" sz="1600">
                <a:solidFill>
                  <a:schemeClr val="tx1"/>
                </a:solidFill>
              </a:rPr>
              <a:pPr defTabSz="609570" fontAlgn="base">
                <a:spcBef>
                  <a:spcPct val="0"/>
                </a:spcBef>
                <a:spcAft>
                  <a:spcPct val="0"/>
                </a:spcAft>
              </a:pPr>
              <a:t>‹#›</a:t>
            </a:fld>
            <a:endParaRPr lang="en-US" altLang="en-US" sz="1600" dirty="0">
              <a:solidFill>
                <a:schemeClr val="tx1"/>
              </a:solidFill>
            </a:endParaRPr>
          </a:p>
        </p:txBody>
      </p:sp>
      <p:pic>
        <p:nvPicPr>
          <p:cNvPr id="1029" name="Picture 4" descr="grayStJo&amp;ProvLogo.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83800" y="6163738"/>
            <a:ext cx="1667933" cy="43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818388"/>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2" r:id="rId5"/>
    <p:sldLayoutId id="2147483933" r:id="rId6"/>
    <p:sldLayoutId id="2147483934" r:id="rId7"/>
    <p:sldLayoutId id="2147484134" r:id="rId8"/>
  </p:sldLayoutIdLst>
  <p:hf sldNum="0" hdr="0" ftr="0" dt="0"/>
  <p:txStyles>
    <p:titleStyle>
      <a:lvl1pPr algn="l" defTabSz="609570" rtl="0" eaLnBrk="0" fontAlgn="base" hangingPunct="0">
        <a:spcBef>
          <a:spcPct val="0"/>
        </a:spcBef>
        <a:spcAft>
          <a:spcPct val="0"/>
        </a:spcAft>
        <a:defRPr sz="3200" b="1" kern="1200">
          <a:solidFill>
            <a:srgbClr val="00338E"/>
          </a:solidFill>
          <a:latin typeface="Arial"/>
          <a:ea typeface="+mj-ea"/>
          <a:cs typeface="Arial"/>
        </a:defRPr>
      </a:lvl1pPr>
      <a:lvl2pPr algn="l" defTabSz="609570" rtl="0" eaLnBrk="0" fontAlgn="base" hangingPunct="0">
        <a:spcBef>
          <a:spcPct val="0"/>
        </a:spcBef>
        <a:spcAft>
          <a:spcPct val="0"/>
        </a:spcAft>
        <a:defRPr sz="3200" b="1">
          <a:solidFill>
            <a:srgbClr val="00338E"/>
          </a:solidFill>
          <a:latin typeface="Arial" charset="0"/>
          <a:cs typeface="Arial" charset="0"/>
        </a:defRPr>
      </a:lvl2pPr>
      <a:lvl3pPr algn="l" defTabSz="609570" rtl="0" eaLnBrk="0" fontAlgn="base" hangingPunct="0">
        <a:spcBef>
          <a:spcPct val="0"/>
        </a:spcBef>
        <a:spcAft>
          <a:spcPct val="0"/>
        </a:spcAft>
        <a:defRPr sz="3200" b="1">
          <a:solidFill>
            <a:srgbClr val="00338E"/>
          </a:solidFill>
          <a:latin typeface="Arial" charset="0"/>
          <a:cs typeface="Arial" charset="0"/>
        </a:defRPr>
      </a:lvl3pPr>
      <a:lvl4pPr algn="l" defTabSz="609570" rtl="0" eaLnBrk="0" fontAlgn="base" hangingPunct="0">
        <a:spcBef>
          <a:spcPct val="0"/>
        </a:spcBef>
        <a:spcAft>
          <a:spcPct val="0"/>
        </a:spcAft>
        <a:defRPr sz="3200" b="1">
          <a:solidFill>
            <a:srgbClr val="00338E"/>
          </a:solidFill>
          <a:latin typeface="Arial" charset="0"/>
          <a:cs typeface="Arial" charset="0"/>
        </a:defRPr>
      </a:lvl4pPr>
      <a:lvl5pPr algn="l" defTabSz="609570" rtl="0" eaLnBrk="0" fontAlgn="base" hangingPunct="0">
        <a:spcBef>
          <a:spcPct val="0"/>
        </a:spcBef>
        <a:spcAft>
          <a:spcPct val="0"/>
        </a:spcAft>
        <a:defRPr sz="3200" b="1">
          <a:solidFill>
            <a:srgbClr val="00338E"/>
          </a:solidFill>
          <a:latin typeface="Arial" charset="0"/>
          <a:cs typeface="Arial" charset="0"/>
        </a:defRPr>
      </a:lvl5pPr>
      <a:lvl6pPr marL="609570" algn="l" defTabSz="609570" rtl="0" fontAlgn="base">
        <a:spcBef>
          <a:spcPct val="0"/>
        </a:spcBef>
        <a:spcAft>
          <a:spcPct val="0"/>
        </a:spcAft>
        <a:defRPr sz="3200" b="1">
          <a:solidFill>
            <a:srgbClr val="00338E"/>
          </a:solidFill>
          <a:latin typeface="Arial" charset="0"/>
          <a:cs typeface="Arial" charset="0"/>
        </a:defRPr>
      </a:lvl6pPr>
      <a:lvl7pPr marL="1219140" algn="l" defTabSz="609570" rtl="0" fontAlgn="base">
        <a:spcBef>
          <a:spcPct val="0"/>
        </a:spcBef>
        <a:spcAft>
          <a:spcPct val="0"/>
        </a:spcAft>
        <a:defRPr sz="3200" b="1">
          <a:solidFill>
            <a:srgbClr val="00338E"/>
          </a:solidFill>
          <a:latin typeface="Arial" charset="0"/>
          <a:cs typeface="Arial" charset="0"/>
        </a:defRPr>
      </a:lvl7pPr>
      <a:lvl8pPr marL="1828709" algn="l" defTabSz="609570" rtl="0" fontAlgn="base">
        <a:spcBef>
          <a:spcPct val="0"/>
        </a:spcBef>
        <a:spcAft>
          <a:spcPct val="0"/>
        </a:spcAft>
        <a:defRPr sz="3200" b="1">
          <a:solidFill>
            <a:srgbClr val="00338E"/>
          </a:solidFill>
          <a:latin typeface="Arial" charset="0"/>
          <a:cs typeface="Arial" charset="0"/>
        </a:defRPr>
      </a:lvl8pPr>
      <a:lvl9pPr marL="2438278" algn="l" defTabSz="609570" rtl="0" fontAlgn="base">
        <a:spcBef>
          <a:spcPct val="0"/>
        </a:spcBef>
        <a:spcAft>
          <a:spcPct val="0"/>
        </a:spcAft>
        <a:defRPr sz="3200" b="1">
          <a:solidFill>
            <a:srgbClr val="00338E"/>
          </a:solidFill>
          <a:latin typeface="Arial" charset="0"/>
          <a:cs typeface="Arial" charset="0"/>
        </a:defRPr>
      </a:lvl9pPr>
    </p:titleStyle>
    <p:bodyStyle>
      <a:lvl1pPr marL="218007" indent="-218007" algn="l" defTabSz="609570" rtl="0" eaLnBrk="0" fontAlgn="base" hangingPunct="0">
        <a:spcBef>
          <a:spcPct val="20000"/>
        </a:spcBef>
        <a:spcAft>
          <a:spcPct val="0"/>
        </a:spcAft>
        <a:buSzPct val="60000"/>
        <a:buFont typeface="Wingdings" panose="05000000000000000000" pitchFamily="2" charset="2"/>
        <a:buChar char="§"/>
        <a:defRPr sz="2933" kern="1200">
          <a:solidFill>
            <a:srgbClr val="595959"/>
          </a:solidFill>
          <a:latin typeface="Arial"/>
          <a:ea typeface="+mn-ea"/>
          <a:cs typeface="Arial"/>
        </a:defRPr>
      </a:lvl1pPr>
      <a:lvl2pPr marL="499509" indent="-218007" algn="l" defTabSz="609570" rtl="0" eaLnBrk="0" fontAlgn="base" hangingPunct="0">
        <a:spcBef>
          <a:spcPct val="20000"/>
        </a:spcBef>
        <a:spcAft>
          <a:spcPct val="0"/>
        </a:spcAft>
        <a:buSzPct val="60000"/>
        <a:buFont typeface="Wingdings" panose="05000000000000000000" pitchFamily="2" charset="2"/>
        <a:buChar char="§"/>
        <a:defRPr sz="2667" kern="1200">
          <a:solidFill>
            <a:srgbClr val="595959"/>
          </a:solidFill>
          <a:latin typeface="Arial"/>
          <a:ea typeface="+mn-ea"/>
          <a:cs typeface="Arial"/>
        </a:defRPr>
      </a:lvl2pPr>
      <a:lvl3pPr marL="668834" indent="-182025" algn="l" defTabSz="609570" rtl="0" eaLnBrk="0" fontAlgn="base" hangingPunct="0">
        <a:spcBef>
          <a:spcPct val="20000"/>
        </a:spcBef>
        <a:spcAft>
          <a:spcPct val="0"/>
        </a:spcAft>
        <a:buSzPct val="60000"/>
        <a:buFont typeface="Wingdings" panose="05000000000000000000" pitchFamily="2" charset="2"/>
        <a:buChar char="§"/>
        <a:defRPr kern="1200">
          <a:solidFill>
            <a:srgbClr val="595959"/>
          </a:solidFill>
          <a:latin typeface="Arial"/>
          <a:ea typeface="+mn-ea"/>
          <a:cs typeface="Arial"/>
        </a:defRPr>
      </a:lvl3pPr>
      <a:lvl4pPr marL="914354" indent="-182025" algn="l" defTabSz="609570" rtl="0" eaLnBrk="0" fontAlgn="base" hangingPunct="0">
        <a:spcBef>
          <a:spcPct val="20000"/>
        </a:spcBef>
        <a:spcAft>
          <a:spcPct val="0"/>
        </a:spcAft>
        <a:buSzPct val="60000"/>
        <a:buFont typeface="Wingdings" panose="05000000000000000000" pitchFamily="2" charset="2"/>
        <a:buChar char="§"/>
        <a:defRPr sz="2133" kern="1200">
          <a:solidFill>
            <a:srgbClr val="595959"/>
          </a:solidFill>
          <a:latin typeface="Arial"/>
          <a:ea typeface="+mn-ea"/>
          <a:cs typeface="Arial"/>
        </a:defRPr>
      </a:lvl4pPr>
      <a:lvl5pPr marL="2743062" indent="-304784" algn="l" defTabSz="609570" rtl="0" eaLnBrk="0" fontAlgn="base" hangingPunct="0">
        <a:spcBef>
          <a:spcPct val="20000"/>
        </a:spcBef>
        <a:spcAft>
          <a:spcPct val="0"/>
        </a:spcAft>
        <a:buSzPct val="60000"/>
        <a:buFont typeface="Wingdings" panose="05000000000000000000" pitchFamily="2" charset="2"/>
        <a:buChar char="§"/>
        <a:defRPr sz="2667" kern="1200">
          <a:solidFill>
            <a:srgbClr val="00539B"/>
          </a:solidFill>
          <a:latin typeface="Arial"/>
          <a:ea typeface="+mn-ea"/>
          <a:cs typeface="Arial"/>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250" name="think-cell Slide" r:id="rId71" imgW="270" imgH="270" progId="TCLayout.ActiveDocument.1">
                  <p:embed/>
                </p:oleObj>
              </mc:Choice>
              <mc:Fallback>
                <p:oleObj name="think-cell Slide" r:id="rId71" imgW="270" imgH="270" progId="TCLayout.ActiveDocument.1">
                  <p:embed/>
                  <p:pic>
                    <p:nvPicPr>
                      <p:cNvPr id="0" name=""/>
                      <p:cNvPicPr/>
                      <p:nvPr/>
                    </p:nvPicPr>
                    <p:blipFill>
                      <a:blip r:embed="rId72"/>
                      <a:stretch>
                        <a:fillRect/>
                      </a:stretch>
                    </p:blipFill>
                    <p:spPr>
                      <a:xfrm>
                        <a:off x="1589" y="1589"/>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1" y="6443380"/>
            <a:ext cx="1482051" cy="115544"/>
          </a:xfrm>
          <a:prstGeom prst="rect">
            <a:avLst/>
          </a:prstGeom>
        </p:spPr>
        <p:txBody>
          <a:bodyPr vert="horz" wrap="square" lIns="0" tIns="0" rIns="0" bIns="0" rtlCol="0" anchor="b">
            <a:spAutoFit/>
          </a:bodyPr>
          <a:lstStyle>
            <a:lvl1pPr algn="r">
              <a:defRPr sz="751">
                <a:solidFill>
                  <a:schemeClr val="bg1">
                    <a:lumMod val="50000"/>
                  </a:schemeClr>
                </a:solidFill>
                <a:latin typeface="Calibri" panose="020F0502020204030204" pitchFamily="34" charset="0"/>
                <a:cs typeface="Calibri" panose="020F0502020204030204" pitchFamily="34" charset="0"/>
                <a:sym typeface="Calibri" panose="020F0502020204030204" pitchFamily="34" charset="0"/>
              </a:defRPr>
            </a:lvl1pPr>
          </a:lstStyle>
          <a:p>
            <a:pPr defTabSz="914354"/>
            <a:endParaRPr lang="en-US" dirty="0">
              <a:solidFill>
                <a:srgbClr val="FFFFFF">
                  <a:lumMod val="50000"/>
                </a:srgbClr>
              </a:solidFill>
            </a:endParaRPr>
          </a:p>
        </p:txBody>
      </p:sp>
      <p:sp>
        <p:nvSpPr>
          <p:cNvPr id="12" name="TextBox 11"/>
          <p:cNvSpPr txBox="1"/>
          <p:nvPr userDrawn="1"/>
        </p:nvSpPr>
        <p:spPr>
          <a:xfrm>
            <a:off x="11167872" y="6443380"/>
            <a:ext cx="381000" cy="115544"/>
          </a:xfrm>
          <a:prstGeom prst="rect">
            <a:avLst/>
          </a:prstGeom>
          <a:noFill/>
        </p:spPr>
        <p:txBody>
          <a:bodyPr wrap="square" lIns="0" tIns="0" rIns="0" bIns="0" rtlCol="0" anchor="b">
            <a:spAutoFit/>
          </a:bodyPr>
          <a:lstStyle/>
          <a:p>
            <a:pPr algn="r" defTabSz="914354">
              <a:defRPr/>
            </a:pPr>
            <a:fld id="{DFCF27A5-1A5B-48D3-A060-2758FFBB1ADD}" type="slidenum">
              <a:rPr lang="en-US" sz="751">
                <a:solidFill>
                  <a:srgbClr val="FFFFFF">
                    <a:lumMod val="50000"/>
                  </a:srgbClr>
                </a:solidFill>
                <a:cs typeface="Calibri" panose="020F0502020204030204" pitchFamily="34" charset="0"/>
                <a:sym typeface="Calibri" panose="020F0502020204030204" pitchFamily="34" charset="0"/>
              </a:rPr>
              <a:pPr algn="r" defTabSz="914354">
                <a:defRPr/>
              </a:pPr>
              <a:t>‹#›</a:t>
            </a:fld>
            <a:endParaRPr lang="en-US" sz="751" dirty="0">
              <a:solidFill>
                <a:srgbClr val="FFFFFF">
                  <a:lumMod val="50000"/>
                </a:srgbClr>
              </a:solidFill>
              <a:cs typeface="Calibri" panose="020F0502020204030204" pitchFamily="34" charset="0"/>
              <a:sym typeface="Calibri" panose="020F0502020204030204" pitchFamily="34" charset="0"/>
            </a:endParaRPr>
          </a:p>
        </p:txBody>
      </p:sp>
      <p:sp>
        <p:nvSpPr>
          <p:cNvPr id="9" name="Title Placeholder 1"/>
          <p:cNvSpPr>
            <a:spLocks noGrp="1"/>
          </p:cNvSpPr>
          <p:nvPr>
            <p:ph type="title"/>
          </p:nvPr>
        </p:nvSpPr>
        <p:spPr>
          <a:xfrm>
            <a:off x="630003" y="622801"/>
            <a:ext cx="10933351" cy="2492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3" y="1825625"/>
            <a:ext cx="10933351" cy="435133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15819779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 id="2147483965" r:id="rId30"/>
    <p:sldLayoutId id="2147483966" r:id="rId31"/>
    <p:sldLayoutId id="2147483967" r:id="rId32"/>
    <p:sldLayoutId id="2147483968" r:id="rId33"/>
    <p:sldLayoutId id="2147483969" r:id="rId34"/>
    <p:sldLayoutId id="2147483970" r:id="rId35"/>
    <p:sldLayoutId id="2147483971" r:id="rId36"/>
    <p:sldLayoutId id="2147483972" r:id="rId37"/>
    <p:sldLayoutId id="2147483973" r:id="rId38"/>
    <p:sldLayoutId id="2147483974" r:id="rId39"/>
    <p:sldLayoutId id="2147483975" r:id="rId40"/>
    <p:sldLayoutId id="2147483976" r:id="rId41"/>
    <p:sldLayoutId id="2147483977" r:id="rId42"/>
    <p:sldLayoutId id="2147483978"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3987" r:id="rId52"/>
    <p:sldLayoutId id="2147483988" r:id="rId53"/>
    <p:sldLayoutId id="2147483989" r:id="rId54"/>
    <p:sldLayoutId id="2147483990" r:id="rId55"/>
    <p:sldLayoutId id="2147483991" r:id="rId56"/>
    <p:sldLayoutId id="2147483992" r:id="rId57"/>
    <p:sldLayoutId id="2147483993" r:id="rId58"/>
    <p:sldLayoutId id="2147483994" r:id="rId59"/>
    <p:sldLayoutId id="2147483995" r:id="rId60"/>
    <p:sldLayoutId id="2147483996" r:id="rId61"/>
    <p:sldLayoutId id="2147483997" r:id="rId62"/>
    <p:sldLayoutId id="2147483998" r:id="rId63"/>
    <p:sldLayoutId id="2147483999" r:id="rId64"/>
    <p:sldLayoutId id="2147484000" r:id="rId65"/>
    <p:sldLayoutId id="2147484001" r:id="rId66"/>
    <p:sldLayoutId id="2147484003"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85766" rtl="0" eaLnBrk="1" latinLnBrk="0" hangingPunct="1">
        <a:lnSpc>
          <a:spcPct val="90000"/>
        </a:lnSpc>
        <a:spcBef>
          <a:spcPct val="0"/>
        </a:spcBef>
        <a:buNone/>
        <a:defRPr sz="1800" kern="1200">
          <a:solidFill>
            <a:schemeClr val="tx2"/>
          </a:solidFill>
          <a:latin typeface="Calibri" panose="020F0502020204030204" pitchFamily="34" charset="0"/>
          <a:ea typeface="+mj-ea"/>
          <a:cs typeface="Calibri" panose="020F0502020204030204" pitchFamily="34" charset="0"/>
          <a:sym typeface="Calibri" panose="020F0502020204030204" pitchFamily="34" charset="0"/>
        </a:defRPr>
      </a:lvl1pPr>
    </p:titleStyle>
    <p:bodyStyle>
      <a:lvl1pPr marL="0" indent="0" algn="l" defTabSz="685766" rtl="0" eaLnBrk="1" latinLnBrk="0" hangingPunct="1">
        <a:lnSpc>
          <a:spcPct val="110000"/>
        </a:lnSpc>
        <a:spcBef>
          <a:spcPts val="451"/>
        </a:spcBef>
        <a:spcAft>
          <a:spcPts val="225"/>
        </a:spcAft>
        <a:buFont typeface="Arial" panose="020B0604020202020204" pitchFamily="34" charset="0"/>
        <a:buChar char="​"/>
        <a:defRPr lang="en-US" sz="900" kern="1200">
          <a:solidFill>
            <a:schemeClr val="tx1"/>
          </a:solidFill>
          <a:latin typeface="Calibri" panose="020F0502020204030204" pitchFamily="34" charset="0"/>
          <a:ea typeface="+mn-ea"/>
          <a:cs typeface="Calibri" panose="020F0502020204030204" pitchFamily="34" charset="0"/>
          <a:sym typeface="Calibri" panose="020F0502020204030204" pitchFamily="34" charset="0"/>
        </a:defRPr>
      </a:lvl1pPr>
      <a:lvl2pPr marL="213289" indent="-129594" algn="l" defTabSz="685766" rtl="0" eaLnBrk="1" latinLnBrk="0" hangingPunct="1">
        <a:lnSpc>
          <a:spcPct val="90000"/>
        </a:lnSpc>
        <a:spcBef>
          <a:spcPts val="0"/>
        </a:spcBef>
        <a:spcAft>
          <a:spcPts val="225"/>
        </a:spcAft>
        <a:buClr>
          <a:schemeClr val="tx2"/>
        </a:buClr>
        <a:buFont typeface="Arial" panose="020B0604020202020204" pitchFamily="34" charset="0"/>
        <a:buChar char="•"/>
        <a:defRPr lang="en-US" sz="900" kern="1200">
          <a:solidFill>
            <a:schemeClr val="tx1"/>
          </a:solidFill>
          <a:latin typeface="Calibri" panose="020F0502020204030204" pitchFamily="34" charset="0"/>
          <a:ea typeface="+mn-ea"/>
          <a:cs typeface="Calibri" panose="020F0502020204030204" pitchFamily="34" charset="0"/>
          <a:sym typeface="Calibri" panose="020F0502020204030204" pitchFamily="34" charset="0"/>
        </a:defRPr>
      </a:lvl2pPr>
      <a:lvl3pPr marL="383381" indent="-124194" algn="l" defTabSz="685766" rtl="0" eaLnBrk="1" latinLnBrk="0" hangingPunct="1">
        <a:lnSpc>
          <a:spcPct val="90000"/>
        </a:lnSpc>
        <a:spcBef>
          <a:spcPts val="0"/>
        </a:spcBef>
        <a:spcAft>
          <a:spcPts val="225"/>
        </a:spcAft>
        <a:buClr>
          <a:schemeClr val="tx2"/>
        </a:buClr>
        <a:buFont typeface="Trebuchet MS" panose="020B0603020202020204" pitchFamily="34" charset="0"/>
        <a:buChar char="–"/>
        <a:defRPr lang="en-US" sz="900" kern="1200">
          <a:solidFill>
            <a:schemeClr val="tx1"/>
          </a:solidFill>
          <a:latin typeface="Calibri" panose="020F0502020204030204" pitchFamily="34" charset="0"/>
          <a:ea typeface="+mn-ea"/>
          <a:cs typeface="Calibri" panose="020F0502020204030204" pitchFamily="34" charset="0"/>
          <a:sym typeface="Calibri" panose="020F0502020204030204" pitchFamily="34" charset="0"/>
        </a:defRPr>
      </a:lvl3pPr>
      <a:lvl4pPr marL="0" indent="0" algn="l" defTabSz="685766" rtl="0" eaLnBrk="1" latinLnBrk="0" hangingPunct="1">
        <a:lnSpc>
          <a:spcPct val="110000"/>
        </a:lnSpc>
        <a:spcBef>
          <a:spcPts val="225"/>
        </a:spcBef>
        <a:spcAft>
          <a:spcPts val="225"/>
        </a:spcAft>
        <a:buClr>
          <a:schemeClr val="tx2"/>
        </a:buClr>
        <a:buFont typeface="Arial" panose="020B0604020202020204" pitchFamily="34" charset="0"/>
        <a:buChar char="​"/>
        <a:defRPr lang="en-US" sz="1200" kern="1200">
          <a:solidFill>
            <a:schemeClr val="tx2"/>
          </a:solidFill>
          <a:latin typeface="Calibri" panose="020F0502020204030204" pitchFamily="34" charset="0"/>
          <a:ea typeface="+mn-ea"/>
          <a:cs typeface="Calibri" panose="020F0502020204030204" pitchFamily="34" charset="0"/>
          <a:sym typeface="Calibri" panose="020F0502020204030204" pitchFamily="34" charset="0"/>
        </a:defRPr>
      </a:lvl4pPr>
      <a:lvl5pPr marL="0" indent="0" algn="l" defTabSz="685766" rtl="0" eaLnBrk="1" latinLnBrk="0" hangingPunct="1">
        <a:lnSpc>
          <a:spcPct val="100000"/>
        </a:lnSpc>
        <a:spcBef>
          <a:spcPts val="0"/>
        </a:spcBef>
        <a:spcAft>
          <a:spcPts val="225"/>
        </a:spcAft>
        <a:buClrTx/>
        <a:buFont typeface="Arial" panose="020B0604020202020204" pitchFamily="34" charset="0"/>
        <a:buChar char="​"/>
        <a:defRPr lang="en-US" sz="1200" b="1" kern="1200" smtClean="0">
          <a:solidFill>
            <a:schemeClr val="tx1"/>
          </a:solidFill>
          <a:latin typeface="Calibri" panose="020F0502020204030204" pitchFamily="34" charset="0"/>
          <a:ea typeface="+mn-ea"/>
          <a:cs typeface="Calibri" panose="020F0502020204030204" pitchFamily="34" charset="0"/>
          <a:sym typeface="Calibri" panose="020F0502020204030204" pitchFamily="34" charset="0"/>
        </a:defRPr>
      </a:lvl5pPr>
      <a:lvl6pPr marL="202398" indent="-114294" algn="l" defTabSz="685766" rtl="0" eaLnBrk="1" latinLnBrk="0" hangingPunct="1">
        <a:lnSpc>
          <a:spcPct val="90000"/>
        </a:lnSpc>
        <a:spcBef>
          <a:spcPts val="0"/>
        </a:spcBef>
        <a:spcAft>
          <a:spcPts val="451"/>
        </a:spcAft>
        <a:buClr>
          <a:schemeClr val="tx2"/>
        </a:buClr>
        <a:buFont typeface="Arial" panose="020B0604020202020204" pitchFamily="34" charset="0"/>
        <a:buChar char="•"/>
        <a:defRPr lang="en-US" sz="1200" kern="1200" smtClean="0">
          <a:solidFill>
            <a:schemeClr val="tx1"/>
          </a:solidFill>
          <a:latin typeface="Calibri" panose="020F0502020204030204" pitchFamily="34" charset="0"/>
          <a:ea typeface="+mn-ea"/>
          <a:cs typeface="Calibri" panose="020F0502020204030204" pitchFamily="34" charset="0"/>
          <a:sym typeface="Calibri" panose="020F0502020204030204" pitchFamily="34" charset="0"/>
        </a:defRPr>
      </a:lvl6pPr>
      <a:lvl7pPr marL="0" indent="0" algn="l" defTabSz="685766" rtl="0" eaLnBrk="1" latinLnBrk="0" hangingPunct="1">
        <a:lnSpc>
          <a:spcPct val="90000"/>
        </a:lnSpc>
        <a:spcBef>
          <a:spcPts val="675"/>
        </a:spcBef>
        <a:spcAft>
          <a:spcPts val="675"/>
        </a:spcAft>
        <a:buFont typeface="Arial" panose="020B0604020202020204" pitchFamily="34" charset="0"/>
        <a:buChar char="​"/>
        <a:defRPr lang="en-US" sz="3300" kern="1200" baseline="0" smtClean="0">
          <a:solidFill>
            <a:schemeClr val="tx1"/>
          </a:solidFill>
          <a:latin typeface="Calibri" panose="020F0502020204030204" pitchFamily="34" charset="0"/>
          <a:ea typeface="+mn-ea"/>
          <a:cs typeface="Calibri" panose="020F0502020204030204" pitchFamily="34" charset="0"/>
          <a:sym typeface="Calibri" panose="020F0502020204030204" pitchFamily="34" charset="0"/>
        </a:defRPr>
      </a:lvl7pPr>
      <a:lvl8pPr marL="0" indent="0" algn="l" defTabSz="685766" rtl="0" eaLnBrk="1" latinLnBrk="0" hangingPunct="1">
        <a:lnSpc>
          <a:spcPct val="90000"/>
        </a:lnSpc>
        <a:spcBef>
          <a:spcPts val="675"/>
        </a:spcBef>
        <a:spcAft>
          <a:spcPts val="0"/>
        </a:spcAft>
        <a:buFont typeface="Arial" panose="020B0604020202020204" pitchFamily="34" charset="0"/>
        <a:buChar char="​"/>
        <a:defRPr lang="en-US" sz="4051" kern="1200" baseline="0" smtClean="0">
          <a:solidFill>
            <a:schemeClr val="tx2"/>
          </a:solidFill>
          <a:latin typeface="Calibri" panose="020F0502020204030204" pitchFamily="34" charset="0"/>
          <a:ea typeface="+mn-ea"/>
          <a:cs typeface="Calibri" panose="020F0502020204030204" pitchFamily="34" charset="0"/>
          <a:sym typeface="Calibri" panose="020F0502020204030204" pitchFamily="34" charset="0"/>
        </a:defRPr>
      </a:lvl8pPr>
      <a:lvl9pPr marL="0" indent="0" algn="l" defTabSz="685766" rtl="0" eaLnBrk="1" latinLnBrk="0" hangingPunct="1">
        <a:lnSpc>
          <a:spcPct val="100000"/>
        </a:lnSpc>
        <a:spcBef>
          <a:spcPts val="0"/>
        </a:spcBef>
        <a:spcAft>
          <a:spcPts val="675"/>
        </a:spcAft>
        <a:buFont typeface="Arial" panose="020B0604020202020204" pitchFamily="34" charset="0"/>
        <a:buChar char="​"/>
        <a:defRPr lang="en-US" sz="1800" kern="1200" baseline="0" dirty="0">
          <a:solidFill>
            <a:schemeClr val="tx2"/>
          </a:solidFill>
          <a:latin typeface="Calibri" panose="020F0502020204030204" pitchFamily="34" charset="0"/>
          <a:ea typeface="+mn-ea"/>
          <a:cs typeface="Calibri" panose="020F0502020204030204" pitchFamily="34" charset="0"/>
          <a:sym typeface="Calibri" panose="020F0502020204030204" pitchFamily="34" charset="0"/>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297">
          <p15:clr>
            <a:srgbClr val="F26B43"/>
          </p15:clr>
        </p15:guide>
        <p15:guide id="3" pos="5463">
          <p15:clr>
            <a:srgbClr val="F26B43"/>
          </p15:clr>
        </p15:guide>
        <p15:guide id="4" orient="horz" pos="388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3408015732"/>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7" r:id="rId4"/>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0" y="6571487"/>
            <a:ext cx="12192000" cy="89732"/>
          </a:xfrm>
          <a:prstGeom prst="rect">
            <a:avLst/>
          </a:prstGeom>
          <a:solidFill>
            <a:srgbClr val="0152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005E8B"/>
              </a:solidFill>
            </a:endParaRPr>
          </a:p>
        </p:txBody>
      </p:sp>
      <p:sp>
        <p:nvSpPr>
          <p:cNvPr id="15" name="Rectangle 14"/>
          <p:cNvSpPr/>
          <p:nvPr/>
        </p:nvSpPr>
        <p:spPr>
          <a:xfrm>
            <a:off x="2" y="6634990"/>
            <a:ext cx="12191999" cy="228599"/>
          </a:xfrm>
          <a:prstGeom prst="rect">
            <a:avLst/>
          </a:prstGeom>
          <a:solidFill>
            <a:srgbClr val="0039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000000"/>
              </a:solidFill>
            </a:endParaRPr>
          </a:p>
        </p:txBody>
      </p:sp>
      <p:sp>
        <p:nvSpPr>
          <p:cNvPr id="8" name="TextBox 7"/>
          <p:cNvSpPr txBox="1"/>
          <p:nvPr/>
        </p:nvSpPr>
        <p:spPr>
          <a:xfrm>
            <a:off x="203200" y="6638056"/>
            <a:ext cx="2709333" cy="369332"/>
          </a:xfrm>
          <a:prstGeom prst="rect">
            <a:avLst/>
          </a:prstGeom>
          <a:noFill/>
        </p:spPr>
        <p:txBody>
          <a:bodyPr wrap="square" lIns="0" tIns="0" rIns="0" bIns="0" rtlCol="0" anchor="ctr" anchorCtr="0">
            <a:spAutoFit/>
          </a:bodyPr>
          <a:lstStyle/>
          <a:p>
            <a:pPr defTabSz="609585">
              <a:defRPr/>
            </a:pPr>
            <a:r>
              <a:rPr lang="en-US" sz="1200" dirty="0">
                <a:solidFill>
                  <a:srgbClr val="FFFFFF"/>
                </a:solidFill>
              </a:rPr>
              <a:t>© 2019 Private &amp; Confidential</a:t>
            </a:r>
          </a:p>
          <a:p>
            <a:pPr defTabSz="609585"/>
            <a:endParaRPr lang="en-US" sz="1200" dirty="0">
              <a:solidFill>
                <a:srgbClr val="FFFFFF"/>
              </a:solidFill>
            </a:endParaRPr>
          </a:p>
        </p:txBody>
      </p:sp>
      <p:sp>
        <p:nvSpPr>
          <p:cNvPr id="9" name="Slide Number Placeholder 5"/>
          <p:cNvSpPr txBox="1">
            <a:spLocks/>
          </p:cNvSpPr>
          <p:nvPr/>
        </p:nvSpPr>
        <p:spPr>
          <a:xfrm>
            <a:off x="11598701" y="6614877"/>
            <a:ext cx="593300" cy="226337"/>
          </a:xfrm>
          <a:prstGeom prst="rect">
            <a:avLst/>
          </a:prstGeom>
        </p:spPr>
        <p:txBody>
          <a:bodyPr lIns="0" tIns="0" rIns="0" bIns="0" anchor="ctr" anchorCtr="0"/>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EFF2C6-EA2C-5042-9CE3-FCDECDE9B7E3}" type="slidenum">
              <a:rPr lang="en-US" smtClean="0">
                <a:solidFill>
                  <a:srgbClr val="FFFFFF"/>
                </a:solidFill>
              </a:rPr>
              <a:pPr/>
              <a:t>‹#›</a:t>
            </a:fld>
            <a:endParaRPr lang="en-US" dirty="0">
              <a:solidFill>
                <a:srgbClr val="FFFFFF"/>
              </a:solidFill>
            </a:endParaRPr>
          </a:p>
        </p:txBody>
      </p:sp>
      <p:sp>
        <p:nvSpPr>
          <p:cNvPr id="10" name="Rectangle 9"/>
          <p:cNvSpPr/>
          <p:nvPr/>
        </p:nvSpPr>
        <p:spPr>
          <a:xfrm>
            <a:off x="0" y="945509"/>
            <a:ext cx="12192000" cy="228600"/>
          </a:xfrm>
          <a:prstGeom prst="rect">
            <a:avLst/>
          </a:prstGeom>
          <a:solidFill>
            <a:srgbClr val="0039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000000"/>
              </a:solidFill>
            </a:endParaRPr>
          </a:p>
        </p:txBody>
      </p:sp>
      <p:sp>
        <p:nvSpPr>
          <p:cNvPr id="11" name="Rectangle 10"/>
          <p:cNvSpPr/>
          <p:nvPr/>
        </p:nvSpPr>
        <p:spPr>
          <a:xfrm>
            <a:off x="0" y="1137413"/>
            <a:ext cx="12192000" cy="63500"/>
          </a:xfrm>
          <a:prstGeom prst="rect">
            <a:avLst/>
          </a:prstGeom>
          <a:solidFill>
            <a:srgbClr val="0152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005E8B"/>
              </a:solidFill>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042400" y="191552"/>
            <a:ext cx="2747264" cy="612629"/>
          </a:xfrm>
          <a:prstGeom prst="rect">
            <a:avLst/>
          </a:prstGeom>
        </p:spPr>
      </p:pic>
    </p:spTree>
    <p:extLst>
      <p:ext uri="{BB962C8B-B14F-4D97-AF65-F5344CB8AC3E}">
        <p14:creationId xmlns:p14="http://schemas.microsoft.com/office/powerpoint/2010/main" val="2363664664"/>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7EF36-ACE9-4292-B8AE-5FCC548E5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2C829F-B4AF-44F9-B11C-9F780F368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7FA8-A25C-4F61-86A5-D579B1BB51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55A158F-0B34-4623-B50B-EFC1D411CF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8A7BC5-B2CD-40FF-8DD0-7C15505ADD95}"/>
              </a:ext>
            </a:extLst>
          </p:cNvPr>
          <p:cNvSpPr>
            <a:spLocks noGrp="1"/>
          </p:cNvSpPr>
          <p:nvPr>
            <p:ph type="sldNum" sz="quarter" idx="4"/>
          </p:nvPr>
        </p:nvSpPr>
        <p:spPr>
          <a:xfrm>
            <a:off x="211067" y="6356350"/>
            <a:ext cx="2743200" cy="365125"/>
          </a:xfrm>
          <a:prstGeom prst="rect">
            <a:avLst/>
          </a:prstGeom>
        </p:spPr>
        <p:txBody>
          <a:bodyPr vert="horz" lIns="91440" tIns="45720" rIns="91440" bIns="45720" rtlCol="0" anchor="ctr"/>
          <a:lstStyle>
            <a:lvl1pPr algn="l">
              <a:defRPr sz="1600">
                <a:solidFill>
                  <a:schemeClr val="tx1"/>
                </a:solidFill>
              </a:defRPr>
            </a:lvl1pPr>
          </a:lstStyle>
          <a:p>
            <a:fld id="{004DF36E-FE80-4059-9BA8-5E9CBCA18C66}" type="slidenum">
              <a:rPr lang="en-US" smtClean="0"/>
              <a:pPr/>
              <a:t>‹#›</a:t>
            </a:fld>
            <a:endParaRPr lang="en-US" dirty="0"/>
          </a:p>
        </p:txBody>
      </p:sp>
    </p:spTree>
    <p:extLst>
      <p:ext uri="{BB962C8B-B14F-4D97-AF65-F5344CB8AC3E}">
        <p14:creationId xmlns:p14="http://schemas.microsoft.com/office/powerpoint/2010/main" val="309087278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32" r:id="rId12"/>
    <p:sldLayoutId id="214748413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600">
                <a:solidFill>
                  <a:srgbClr val="FFFFFF"/>
                </a:solidFill>
              </a:defRPr>
            </a:lvl1pPr>
          </a:lstStyle>
          <a:p>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16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600">
                <a:solidFill>
                  <a:srgbClr val="FFFFFF"/>
                </a:solidFill>
              </a:defRPr>
            </a:lvl1pPr>
          </a:lstStyle>
          <a:p>
            <a:fld id="{84CBAF97-242C-4E9E-8154-9FD3EF986C2A}"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520092"/>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 id="2147484130" r:id="rId21"/>
    <p:sldLayoutId id="2147484131" r:id="rId22"/>
  </p:sldLayoutIdLst>
  <p:hf sldNum="0" hdr="0" ftr="0" dt="0"/>
  <p:txStyles>
    <p:title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n-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47858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1211420002"/>
      </p:ext>
    </p:extLst>
  </p:cSld>
  <p:clrMap bg1="lt1" tx1="dk1" bg2="lt2" tx2="dk2" accent1="accent1" accent2="accent2" accent3="accent3" accent4="accent4" accent5="accent5" accent6="accent6" hlink="hlink" folHlink="folHlink"/>
  <p:sldLayoutIdLst>
    <p:sldLayoutId id="2147483702" r:id="rId1"/>
    <p:sldLayoutId id="2147483703" r:id="rId2"/>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extBox 7"/>
          <p:cNvSpPr txBox="1">
            <a:spLocks noChangeArrowheads="1"/>
          </p:cNvSpPr>
          <p:nvPr userDrawn="1"/>
        </p:nvSpPr>
        <p:spPr bwMode="auto">
          <a:xfrm>
            <a:off x="804334" y="6661151"/>
            <a:ext cx="270933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900" dirty="0">
                <a:solidFill>
                  <a:srgbClr val="000000"/>
                </a:solidFill>
              </a:rPr>
              <a:t>© 2017 Private &amp; Confidential</a:t>
            </a:r>
          </a:p>
          <a:p>
            <a:pPr fontAlgn="base">
              <a:spcBef>
                <a:spcPct val="0"/>
              </a:spcBef>
              <a:spcAft>
                <a:spcPct val="0"/>
              </a:spcAft>
              <a:defRPr/>
            </a:pPr>
            <a:endParaRPr lang="en-US" altLang="en-US" sz="900" dirty="0">
              <a:solidFill>
                <a:srgbClr val="FFFFFF"/>
              </a:solidFill>
            </a:endParaRPr>
          </a:p>
        </p:txBody>
      </p:sp>
      <p:sp>
        <p:nvSpPr>
          <p:cNvPr id="11" name="Rectangle 10"/>
          <p:cNvSpPr/>
          <p:nvPr userDrawn="1"/>
        </p:nvSpPr>
        <p:spPr>
          <a:xfrm>
            <a:off x="0" y="868363"/>
            <a:ext cx="12192000" cy="63500"/>
          </a:xfrm>
          <a:prstGeom prst="rect">
            <a:avLst/>
          </a:prstGeom>
          <a:solidFill>
            <a:srgbClr val="0152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005E8B"/>
              </a:solidFill>
            </a:endParaRPr>
          </a:p>
        </p:txBody>
      </p:sp>
      <p:pic>
        <p:nvPicPr>
          <p:cNvPr id="2053" name="Picture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04718" y="5921376"/>
            <a:ext cx="4066116"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95479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219251889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113235432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6" r:id="rId3"/>
    <p:sldLayoutId id="2147483758" r:id="rId4"/>
    <p:sldLayoutId id="2147484037" r:id="rId5"/>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155337135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6" r:id="rId5"/>
    <p:sldLayoutId id="2147483767" r:id="rId6"/>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0" y="6571487"/>
            <a:ext cx="12192000" cy="89732"/>
          </a:xfrm>
          <a:prstGeom prst="rect">
            <a:avLst/>
          </a:prstGeom>
          <a:solidFill>
            <a:srgbClr val="0152AE"/>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609585"/>
            <a:endParaRPr lang="en-US" sz="2400" dirty="0">
              <a:solidFill>
                <a:srgbClr val="005E8B"/>
              </a:solidFill>
            </a:endParaRPr>
          </a:p>
        </p:txBody>
      </p:sp>
      <p:sp>
        <p:nvSpPr>
          <p:cNvPr id="15" name="Rectangle 14"/>
          <p:cNvSpPr/>
          <p:nvPr/>
        </p:nvSpPr>
        <p:spPr>
          <a:xfrm>
            <a:off x="2" y="6634990"/>
            <a:ext cx="12191999" cy="228599"/>
          </a:xfrm>
          <a:prstGeom prst="rect">
            <a:avLst/>
          </a:prstGeom>
          <a:solidFill>
            <a:srgbClr val="003982"/>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609585"/>
            <a:endParaRPr lang="en-US" sz="2400" dirty="0">
              <a:solidFill>
                <a:srgbClr val="000000"/>
              </a:solidFill>
            </a:endParaRPr>
          </a:p>
        </p:txBody>
      </p:sp>
      <p:sp>
        <p:nvSpPr>
          <p:cNvPr id="8" name="TextBox 7"/>
          <p:cNvSpPr txBox="1"/>
          <p:nvPr/>
        </p:nvSpPr>
        <p:spPr>
          <a:xfrm>
            <a:off x="203200" y="6638057"/>
            <a:ext cx="2709333" cy="369332"/>
          </a:xfrm>
          <a:prstGeom prst="rect">
            <a:avLst/>
          </a:prstGeom>
          <a:noFill/>
        </p:spPr>
        <p:txBody>
          <a:bodyPr wrap="square" lIns="0" tIns="0" rIns="0" bIns="0" rtlCol="0" anchor="ctr" anchorCtr="0">
            <a:spAutoFit/>
          </a:bodyPr>
          <a:lstStyle/>
          <a:p>
            <a:pPr defTabSz="609585">
              <a:defRPr/>
            </a:pPr>
            <a:r>
              <a:rPr lang="en-US" sz="1200" dirty="0">
                <a:solidFill>
                  <a:srgbClr val="FFFFFF"/>
                </a:solidFill>
              </a:rPr>
              <a:t>© 2018 Private &amp; Confidential</a:t>
            </a:r>
          </a:p>
          <a:p>
            <a:pPr defTabSz="609585"/>
            <a:endParaRPr lang="en-US" sz="1200" dirty="0">
              <a:solidFill>
                <a:srgbClr val="FFFFFF"/>
              </a:solidFill>
            </a:endParaRPr>
          </a:p>
        </p:txBody>
      </p:sp>
      <p:sp>
        <p:nvSpPr>
          <p:cNvPr id="9" name="Slide Number Placeholder 5"/>
          <p:cNvSpPr txBox="1">
            <a:spLocks/>
          </p:cNvSpPr>
          <p:nvPr/>
        </p:nvSpPr>
        <p:spPr>
          <a:xfrm>
            <a:off x="11598701" y="6614877"/>
            <a:ext cx="593300" cy="226337"/>
          </a:xfrm>
          <a:prstGeom prst="rect">
            <a:avLst/>
          </a:prstGeom>
        </p:spPr>
        <p:txBody>
          <a:bodyPr lIns="0" tIns="0" rIns="0" bIns="0" anchor="ctr" anchorCtr="0"/>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EFF2C6-EA2C-5042-9CE3-FCDECDE9B7E3}" type="slidenum">
              <a:rPr lang="en-US" smtClean="0">
                <a:solidFill>
                  <a:srgbClr val="FFFFFF"/>
                </a:solidFill>
              </a:rPr>
              <a:pPr/>
              <a:t>‹#›</a:t>
            </a:fld>
            <a:endParaRPr lang="en-US" dirty="0">
              <a:solidFill>
                <a:srgbClr val="FFFFFF"/>
              </a:solidFill>
            </a:endParaRPr>
          </a:p>
        </p:txBody>
      </p:sp>
      <p:sp>
        <p:nvSpPr>
          <p:cNvPr id="10" name="Rectangle 9"/>
          <p:cNvSpPr/>
          <p:nvPr/>
        </p:nvSpPr>
        <p:spPr>
          <a:xfrm>
            <a:off x="0" y="945509"/>
            <a:ext cx="12192000" cy="228600"/>
          </a:xfrm>
          <a:prstGeom prst="rect">
            <a:avLst/>
          </a:prstGeom>
          <a:solidFill>
            <a:srgbClr val="003982"/>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609585"/>
            <a:endParaRPr lang="en-US" sz="2400" dirty="0">
              <a:solidFill>
                <a:srgbClr val="000000"/>
              </a:solidFill>
            </a:endParaRPr>
          </a:p>
        </p:txBody>
      </p:sp>
      <p:sp>
        <p:nvSpPr>
          <p:cNvPr id="11" name="Rectangle 10"/>
          <p:cNvSpPr/>
          <p:nvPr/>
        </p:nvSpPr>
        <p:spPr>
          <a:xfrm>
            <a:off x="0" y="1137413"/>
            <a:ext cx="12192000" cy="63500"/>
          </a:xfrm>
          <a:prstGeom prst="rect">
            <a:avLst/>
          </a:prstGeom>
          <a:solidFill>
            <a:srgbClr val="0152AE"/>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609585"/>
            <a:endParaRPr lang="en-US" sz="2400" dirty="0">
              <a:solidFill>
                <a:srgbClr val="005E8B"/>
              </a:solidFill>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042400" y="191552"/>
            <a:ext cx="2747264" cy="612629"/>
          </a:xfrm>
          <a:prstGeom prst="rect">
            <a:avLst/>
          </a:prstGeom>
        </p:spPr>
      </p:pic>
    </p:spTree>
    <p:extLst>
      <p:ext uri="{BB962C8B-B14F-4D97-AF65-F5344CB8AC3E}">
        <p14:creationId xmlns:p14="http://schemas.microsoft.com/office/powerpoint/2010/main" val="221112215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Lst>
  <p:hf sldNum="0" hdr="0" ftr="0" dt="0"/>
  <p:txStyles>
    <p:titleStyle>
      <a:lvl1pPr algn="ctr" defTabSz="609585"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3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7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9"/>
          <p:cNvGrpSpPr/>
          <p:nvPr userDrawn="1"/>
        </p:nvGrpSpPr>
        <p:grpSpPr>
          <a:xfrm>
            <a:off x="215901" y="6665721"/>
            <a:ext cx="11816579" cy="68366"/>
            <a:chOff x="1880663" y="4956561"/>
            <a:chExt cx="1760434" cy="863126"/>
          </a:xfrm>
        </p:grpSpPr>
        <p:sp>
          <p:nvSpPr>
            <p:cNvPr id="12" name="Rectangle 11"/>
            <p:cNvSpPr/>
            <p:nvPr userDrawn="1"/>
          </p:nvSpPr>
          <p:spPr>
            <a:xfrm>
              <a:off x="2760880" y="4956561"/>
              <a:ext cx="880217" cy="863126"/>
            </a:xfrm>
            <a:prstGeom prst="rect">
              <a:avLst/>
            </a:prstGeom>
            <a:solidFill>
              <a:srgbClr val="2F8D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Rectangle 12"/>
            <p:cNvSpPr/>
            <p:nvPr userDrawn="1"/>
          </p:nvSpPr>
          <p:spPr>
            <a:xfrm>
              <a:off x="1880663" y="4956561"/>
              <a:ext cx="880217" cy="863126"/>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0600" y="166003"/>
            <a:ext cx="1889408" cy="429758"/>
          </a:xfrm>
          <a:prstGeom prst="rect">
            <a:avLst/>
          </a:prstGeom>
        </p:spPr>
      </p:pic>
    </p:spTree>
    <p:extLst>
      <p:ext uri="{BB962C8B-B14F-4D97-AF65-F5344CB8AC3E}">
        <p14:creationId xmlns:p14="http://schemas.microsoft.com/office/powerpoint/2010/main" val="424004529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3" r:id="rId8"/>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7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79.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9.xml"/><Relationship Id="rId4" Type="http://schemas.openxmlformats.org/officeDocument/2006/relationships/hyperlink" Target="https://www.ariadnelabs.or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9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89.xml"/><Relationship Id="rId4" Type="http://schemas.openxmlformats.org/officeDocument/2006/relationships/hyperlink" Target="https://jamanetwork.com/collections/5584/critical-care-medicin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8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3" Type="http://schemas.openxmlformats.org/officeDocument/2006/relationships/hyperlink" Target="http://www.ariadnelabs.org/" TargetMode="External"/><Relationship Id="rId2" Type="http://schemas.openxmlformats.org/officeDocument/2006/relationships/notesSlide" Target="../notesSlides/notesSlide21.xml"/><Relationship Id="rId1" Type="http://schemas.openxmlformats.org/officeDocument/2006/relationships/slideLayout" Target="../slideLayouts/slideLayout89.xml"/><Relationship Id="rId6" Type="http://schemas.openxmlformats.org/officeDocument/2006/relationships/hyperlink" Target="http://www.honoringchoicespnw.org/" TargetMode="External"/><Relationship Id="rId5" Type="http://schemas.openxmlformats.org/officeDocument/2006/relationships/hyperlink" Target="http://www.wsma.org/POLST" TargetMode="External"/><Relationship Id="rId4" Type="http://schemas.openxmlformats.org/officeDocument/2006/relationships/hyperlink" Target="https://www.wsha.org/articles/19127"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4.xml"/></Relationships>
</file>

<file path=ppt/slides/_rels/slide7.xml.rels><?xml version="1.0" encoding="UTF-8" standalone="yes"?>
<Relationships xmlns="http://schemas.openxmlformats.org/package/2006/relationships"><Relationship Id="rId3" Type="http://schemas.openxmlformats.org/officeDocument/2006/relationships/hyperlink" Target="http://apps.leg.wa.gov/RCW/default.aspx?cite=71.32" TargetMode="External"/><Relationship Id="rId2" Type="http://schemas.openxmlformats.org/officeDocument/2006/relationships/image" Target="../media/image38.png"/><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3" Type="http://schemas.openxmlformats.org/officeDocument/2006/relationships/hyperlink" Target="https://journals.sagepub.com/doi/full/10.1177/1049909121994313" TargetMode="External"/><Relationship Id="rId2" Type="http://schemas.openxmlformats.org/officeDocument/2006/relationships/image" Target="../media/image39.png"/><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F19A-2345-734E-80A5-517D9DCA8C2C}"/>
              </a:ext>
            </a:extLst>
          </p:cNvPr>
          <p:cNvSpPr>
            <a:spLocks noGrp="1"/>
          </p:cNvSpPr>
          <p:nvPr>
            <p:ph type="title"/>
          </p:nvPr>
        </p:nvSpPr>
        <p:spPr>
          <a:xfrm>
            <a:off x="345633" y="1193567"/>
            <a:ext cx="7995401" cy="2072148"/>
          </a:xfrm>
        </p:spPr>
        <p:txBody>
          <a:bodyPr/>
          <a:lstStyle/>
          <a:p>
            <a:pPr defTabSz="609615"/>
            <a:r>
              <a:rPr lang="en-US" i="1" dirty="0">
                <a:solidFill>
                  <a:srgbClr val="003399"/>
                </a:solidFill>
              </a:rPr>
              <a:t>Pearls and Pitfalls: </a:t>
            </a:r>
            <a:br>
              <a:rPr lang="en-US" i="1" dirty="0">
                <a:solidFill>
                  <a:srgbClr val="003399"/>
                </a:solidFill>
              </a:rPr>
            </a:br>
            <a:r>
              <a:rPr lang="en-US" b="1" i="1" dirty="0">
                <a:solidFill>
                  <a:srgbClr val="003399"/>
                </a:solidFill>
              </a:rPr>
              <a:t>Advance Directives and Surrogate Decision Making</a:t>
            </a:r>
            <a:br>
              <a:rPr lang="en-US" altLang="en-US" sz="3600" b="1" dirty="0">
                <a:solidFill>
                  <a:srgbClr val="00338E"/>
                </a:solidFill>
                <a:latin typeface="+mn-lt"/>
                <a:cs typeface="Calibri Light" panose="020F0302020204030204" pitchFamily="34" charset="0"/>
              </a:rPr>
            </a:br>
            <a:br>
              <a:rPr lang="en-US" altLang="en-US" sz="3600" b="1" dirty="0">
                <a:solidFill>
                  <a:srgbClr val="00338E"/>
                </a:solidFill>
                <a:latin typeface="+mn-lt"/>
                <a:cs typeface="Calibri Light" panose="020F0302020204030204" pitchFamily="34" charset="0"/>
              </a:rPr>
            </a:br>
            <a:r>
              <a:rPr lang="en-US" altLang="en-US" sz="4000" b="1" dirty="0">
                <a:solidFill>
                  <a:srgbClr val="00338E"/>
                </a:solidFill>
                <a:cs typeface="Calibri Light" panose="020F0302020204030204" pitchFamily="34" charset="0"/>
              </a:rPr>
              <a:t>Andi Chatburn, DO, MA, HEC-C</a:t>
            </a:r>
            <a:br>
              <a:rPr lang="en-US" altLang="en-US" sz="4400" b="1" dirty="0">
                <a:solidFill>
                  <a:srgbClr val="00338E"/>
                </a:solidFill>
                <a:latin typeface="+mn-lt"/>
                <a:cs typeface="Calibri Light" panose="020F0302020204030204" pitchFamily="34" charset="0"/>
              </a:rPr>
            </a:br>
            <a:r>
              <a:rPr lang="en-US" altLang="en-US" sz="4400" b="1" dirty="0">
                <a:solidFill>
                  <a:srgbClr val="00338E"/>
                </a:solidFill>
                <a:latin typeface="+mn-lt"/>
                <a:cs typeface="Calibri Light" panose="020F0302020204030204" pitchFamily="34" charset="0"/>
              </a:rPr>
              <a:t>	</a:t>
            </a:r>
            <a:r>
              <a:rPr lang="en-US" altLang="en-US" sz="2800" dirty="0">
                <a:solidFill>
                  <a:srgbClr val="00338E"/>
                </a:solidFill>
                <a:latin typeface="+mn-lt"/>
                <a:cs typeface="Calibri Light" panose="020F0302020204030204" pitchFamily="34" charset="0"/>
              </a:rPr>
              <a:t>Regional Director of Ethics, EWA MT</a:t>
            </a:r>
            <a:br>
              <a:rPr lang="en-US" altLang="en-US" sz="3600" dirty="0">
                <a:solidFill>
                  <a:srgbClr val="00338E"/>
                </a:solidFill>
                <a:latin typeface="+mn-lt"/>
                <a:cs typeface="Calibri Light" panose="020F0302020204030204" pitchFamily="34" charset="0"/>
              </a:rPr>
            </a:br>
            <a:r>
              <a:rPr lang="en-US" altLang="en-US" sz="4000" b="1" dirty="0">
                <a:solidFill>
                  <a:srgbClr val="00338E"/>
                </a:solidFill>
                <a:cs typeface="Calibri Light" panose="020F0302020204030204" pitchFamily="34" charset="0"/>
              </a:rPr>
              <a:t>Rebecca </a:t>
            </a:r>
            <a:r>
              <a:rPr lang="en-US" altLang="en-US" sz="4000" b="1" dirty="0" err="1">
                <a:solidFill>
                  <a:srgbClr val="00338E"/>
                </a:solidFill>
                <a:cs typeface="Calibri Light" panose="020F0302020204030204" pitchFamily="34" charset="0"/>
              </a:rPr>
              <a:t>Mallo</a:t>
            </a:r>
            <a:r>
              <a:rPr lang="en-US" altLang="en-US" sz="4000" b="1" dirty="0">
                <a:solidFill>
                  <a:srgbClr val="00338E"/>
                </a:solidFill>
                <a:cs typeface="Calibri Light" panose="020F0302020204030204" pitchFamily="34" charset="0"/>
              </a:rPr>
              <a:t>, MD, FABIM</a:t>
            </a:r>
            <a:br>
              <a:rPr lang="en-US" altLang="en-US" sz="4400" b="1" dirty="0">
                <a:solidFill>
                  <a:srgbClr val="00338E"/>
                </a:solidFill>
                <a:cs typeface="Calibri Light" panose="020F0302020204030204" pitchFamily="34" charset="0"/>
              </a:rPr>
            </a:br>
            <a:r>
              <a:rPr lang="en-US" altLang="en-US" sz="4400" b="1" dirty="0">
                <a:solidFill>
                  <a:srgbClr val="00338E"/>
                </a:solidFill>
                <a:cs typeface="Calibri Light" panose="020F0302020204030204" pitchFamily="34" charset="0"/>
              </a:rPr>
              <a:t>	</a:t>
            </a:r>
            <a:r>
              <a:rPr lang="en-US" altLang="en-US" sz="2800" b="1" dirty="0">
                <a:solidFill>
                  <a:srgbClr val="00338E"/>
                </a:solidFill>
                <a:cs typeface="Calibri Light" panose="020F0302020204030204" pitchFamily="34" charset="0"/>
              </a:rPr>
              <a:t>Division Lead, Internal Medicine </a:t>
            </a:r>
            <a:br>
              <a:rPr lang="en-US" altLang="en-US" sz="3600" b="1" dirty="0">
                <a:solidFill>
                  <a:srgbClr val="00338E"/>
                </a:solidFill>
                <a:latin typeface="Calibri Light" panose="020F0302020204030204" pitchFamily="34" charset="0"/>
                <a:cs typeface="Calibri Light" panose="020F0302020204030204" pitchFamily="34" charset="0"/>
              </a:rPr>
            </a:br>
            <a:endParaRPr lang="en-US" altLang="en-US" sz="3600" b="1" dirty="0">
              <a:solidFill>
                <a:srgbClr val="00338E"/>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8250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800" dirty="0">
                <a:solidFill>
                  <a:srgbClr val="004498"/>
                </a:solidFill>
                <a:latin typeface="+mn-lt"/>
              </a:rPr>
              <a:t>Ring Theory of Personhood</a:t>
            </a:r>
          </a:p>
        </p:txBody>
      </p:sp>
      <p:sp>
        <p:nvSpPr>
          <p:cNvPr id="10" name="Oval 9"/>
          <p:cNvSpPr/>
          <p:nvPr/>
        </p:nvSpPr>
        <p:spPr>
          <a:xfrm>
            <a:off x="3505200" y="1651000"/>
            <a:ext cx="5334000" cy="5181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191000" y="2362200"/>
            <a:ext cx="3962400" cy="3733800"/>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4800600" y="2971800"/>
            <a:ext cx="2743200" cy="2590800"/>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5334000" y="3429000"/>
            <a:ext cx="1676400" cy="1676400"/>
          </a:xfrm>
          <a:prstGeom prst="ellipse">
            <a:avLst/>
          </a:prstGeom>
          <a:solidFill>
            <a:schemeClr val="accent2">
              <a:lumMod val="40000"/>
              <a:lumOff val="6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30" name="TextBox 14"/>
          <p:cNvSpPr txBox="1">
            <a:spLocks noChangeArrowheads="1"/>
          </p:cNvSpPr>
          <p:nvPr/>
        </p:nvSpPr>
        <p:spPr bwMode="auto">
          <a:xfrm>
            <a:off x="5334000" y="1828800"/>
            <a:ext cx="2971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Societal</a:t>
            </a:r>
          </a:p>
        </p:txBody>
      </p:sp>
      <p:sp>
        <p:nvSpPr>
          <p:cNvPr id="26631" name="TextBox 15"/>
          <p:cNvSpPr txBox="1">
            <a:spLocks noChangeArrowheads="1"/>
          </p:cNvSpPr>
          <p:nvPr/>
        </p:nvSpPr>
        <p:spPr bwMode="auto">
          <a:xfrm>
            <a:off x="5105400" y="2438400"/>
            <a:ext cx="2971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FFFF"/>
                </a:solidFill>
              </a:rPr>
              <a:t>Relational</a:t>
            </a:r>
          </a:p>
        </p:txBody>
      </p:sp>
      <p:sp>
        <p:nvSpPr>
          <p:cNvPr id="26632" name="TextBox 16"/>
          <p:cNvSpPr txBox="1">
            <a:spLocks noChangeArrowheads="1"/>
          </p:cNvSpPr>
          <p:nvPr/>
        </p:nvSpPr>
        <p:spPr bwMode="auto">
          <a:xfrm>
            <a:off x="5181600" y="3124200"/>
            <a:ext cx="2971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Individual</a:t>
            </a:r>
          </a:p>
        </p:txBody>
      </p:sp>
      <p:sp>
        <p:nvSpPr>
          <p:cNvPr id="26633" name="TextBox 17"/>
          <p:cNvSpPr txBox="1">
            <a:spLocks noChangeArrowheads="1"/>
          </p:cNvSpPr>
          <p:nvPr/>
        </p:nvSpPr>
        <p:spPr bwMode="auto">
          <a:xfrm>
            <a:off x="5562600" y="3886200"/>
            <a:ext cx="2971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Innate</a:t>
            </a:r>
          </a:p>
        </p:txBody>
      </p:sp>
      <p:sp>
        <p:nvSpPr>
          <p:cNvPr id="26634" name="TextBox 18"/>
          <p:cNvSpPr txBox="1">
            <a:spLocks noChangeArrowheads="1"/>
          </p:cNvSpPr>
          <p:nvPr/>
        </p:nvSpPr>
        <p:spPr bwMode="auto">
          <a:xfrm>
            <a:off x="9322904" y="6462713"/>
            <a:ext cx="28690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00"/>
                </a:solidFill>
              </a:rPr>
              <a:t>Radha Krishna, 2014.</a:t>
            </a:r>
          </a:p>
        </p:txBody>
      </p:sp>
    </p:spTree>
    <p:extLst>
      <p:ext uri="{BB962C8B-B14F-4D97-AF65-F5344CB8AC3E}">
        <p14:creationId xmlns:p14="http://schemas.microsoft.com/office/powerpoint/2010/main" val="1405756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436"/>
            <a:ext cx="10515600" cy="1325563"/>
          </a:xfrm>
        </p:spPr>
        <p:txBody>
          <a:bodyPr>
            <a:normAutofit/>
          </a:bodyPr>
          <a:lstStyle/>
          <a:p>
            <a:r>
              <a:rPr lang="en-US" sz="4800" dirty="0">
                <a:solidFill>
                  <a:srgbClr val="004498"/>
                </a:solidFill>
                <a:latin typeface="+mn-lt"/>
              </a:rPr>
              <a:t>Views of Life: Basis of our obligations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42151482"/>
              </p:ext>
            </p:extLst>
          </p:nvPr>
        </p:nvGraphicFramePr>
        <p:xfrm>
          <a:off x="1676400" y="1295401"/>
          <a:ext cx="8763000" cy="5364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6502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004498"/>
                </a:solidFill>
              </a:rPr>
              <a:t>The Disease Spectrum</a:t>
            </a:r>
          </a:p>
        </p:txBody>
      </p:sp>
      <p:sp>
        <p:nvSpPr>
          <p:cNvPr id="3" name="Content Placeholder 2"/>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FD540527-F3FE-0842-9094-16E223CC903D}"/>
              </a:ext>
            </a:extLst>
          </p:cNvPr>
          <p:cNvSpPr txBox="1"/>
          <p:nvPr/>
        </p:nvSpPr>
        <p:spPr>
          <a:xfrm>
            <a:off x="9332843" y="6515724"/>
            <a:ext cx="2020957" cy="369332"/>
          </a:xfrm>
          <a:prstGeom prst="rect">
            <a:avLst/>
          </a:prstGeom>
          <a:noFill/>
        </p:spPr>
        <p:txBody>
          <a:bodyPr wrap="square" rtlCol="0">
            <a:spAutoFit/>
          </a:bodyPr>
          <a:lstStyle/>
          <a:p>
            <a:r>
              <a:rPr lang="en-US" dirty="0"/>
              <a:t>Fox, S., </a:t>
            </a:r>
            <a:r>
              <a:rPr lang="en-US" i="1" dirty="0"/>
              <a:t>et al.</a:t>
            </a:r>
            <a:r>
              <a:rPr lang="en-US" dirty="0"/>
              <a:t> 2018.</a:t>
            </a:r>
          </a:p>
        </p:txBody>
      </p:sp>
      <p:pic>
        <p:nvPicPr>
          <p:cNvPr id="7" name="Picture 6" descr="A screenshot of a cell phone&#10;&#10;Description automatically generated">
            <a:extLst>
              <a:ext uri="{FF2B5EF4-FFF2-40B4-BE49-F238E27FC236}">
                <a16:creationId xmlns:a16="http://schemas.microsoft.com/office/drawing/2014/main" id="{9311C6BB-FF9F-994F-B3F3-78950DD5F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29825"/>
            <a:ext cx="9829800" cy="4421199"/>
          </a:xfrm>
          <a:prstGeom prst="rect">
            <a:avLst/>
          </a:prstGeom>
        </p:spPr>
      </p:pic>
    </p:spTree>
    <p:extLst>
      <p:ext uri="{BB962C8B-B14F-4D97-AF65-F5344CB8AC3E}">
        <p14:creationId xmlns:p14="http://schemas.microsoft.com/office/powerpoint/2010/main" val="366204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2B00-E970-0544-B89D-D537CB049F10}"/>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651AD79E-8E73-8844-8AAA-402BA3740BD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775" t="16405" r="8176" b="6528"/>
          <a:stretch/>
        </p:blipFill>
        <p:spPr>
          <a:xfrm>
            <a:off x="146957" y="-142871"/>
            <a:ext cx="11898086" cy="6886571"/>
          </a:xfrm>
        </p:spPr>
      </p:pic>
    </p:spTree>
    <p:extLst>
      <p:ext uri="{BB962C8B-B14F-4D97-AF65-F5344CB8AC3E}">
        <p14:creationId xmlns:p14="http://schemas.microsoft.com/office/powerpoint/2010/main" val="3287012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2B00-E970-0544-B89D-D537CB049F10}"/>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651AD79E-8E73-8844-8AAA-402BA3740BD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775" t="16405" r="8176" b="6528"/>
          <a:stretch/>
        </p:blipFill>
        <p:spPr>
          <a:xfrm>
            <a:off x="146957" y="-142871"/>
            <a:ext cx="11898086" cy="6886571"/>
          </a:xfrm>
        </p:spPr>
      </p:pic>
      <p:sp>
        <p:nvSpPr>
          <p:cNvPr id="6" name="Oval 5">
            <a:extLst>
              <a:ext uri="{FF2B5EF4-FFF2-40B4-BE49-F238E27FC236}">
                <a16:creationId xmlns:a16="http://schemas.microsoft.com/office/drawing/2014/main" id="{01174BC4-68F3-154E-8926-B97CB1B3B6D4}"/>
              </a:ext>
            </a:extLst>
          </p:cNvPr>
          <p:cNvSpPr/>
          <p:nvPr/>
        </p:nvSpPr>
        <p:spPr>
          <a:xfrm>
            <a:off x="3336471" y="2237014"/>
            <a:ext cx="2759529" cy="4816928"/>
          </a:xfrm>
          <a:prstGeom prst="ellipse">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173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4516CD92-C7A9-644D-B65C-FA4AA8F0A4E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4034" name="Content Placeholder 3" descr="informed consent cartoon cagle .jpg">
            <a:extLst>
              <a:ext uri="{FF2B5EF4-FFF2-40B4-BE49-F238E27FC236}">
                <a16:creationId xmlns:a16="http://schemas.microsoft.com/office/drawing/2014/main" id="{46DD9076-6CF3-D149-9904-87CCB3F0F8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02" r="-14702"/>
          <a:stretch>
            <a:fillRect/>
          </a:stretch>
        </p:blipFill>
        <p:spPr>
          <a:xfrm>
            <a:off x="808037" y="274639"/>
            <a:ext cx="10790238" cy="5934075"/>
          </a:xfrm>
        </p:spPr>
      </p:pic>
      <p:sp>
        <p:nvSpPr>
          <p:cNvPr id="44035" name="TextBox 4">
            <a:extLst>
              <a:ext uri="{FF2B5EF4-FFF2-40B4-BE49-F238E27FC236}">
                <a16:creationId xmlns:a16="http://schemas.microsoft.com/office/drawing/2014/main" id="{8856A61B-5F90-B847-B6D0-40C4D0EE996D}"/>
              </a:ext>
            </a:extLst>
          </p:cNvPr>
          <p:cNvSpPr txBox="1">
            <a:spLocks noChangeArrowheads="1"/>
          </p:cNvSpPr>
          <p:nvPr/>
        </p:nvSpPr>
        <p:spPr bwMode="auto">
          <a:xfrm>
            <a:off x="7734300" y="6208713"/>
            <a:ext cx="247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800">
                <a:solidFill>
                  <a:srgbClr val="FFFFFF"/>
                </a:solidFill>
              </a:rPr>
              <a:t>Cagle</a:t>
            </a:r>
          </a:p>
        </p:txBody>
      </p:sp>
    </p:spTree>
    <p:extLst>
      <p:ext uri="{BB962C8B-B14F-4D97-AF65-F5344CB8AC3E}">
        <p14:creationId xmlns:p14="http://schemas.microsoft.com/office/powerpoint/2010/main" val="409212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BDAD2385-A1F9-0445-ACF3-8A10D4BDF14F}"/>
              </a:ext>
            </a:extLst>
          </p:cNvPr>
          <p:cNvSpPr>
            <a:spLocks noGrp="1" noChangeArrowheads="1"/>
          </p:cNvSpPr>
          <p:nvPr>
            <p:ph type="title"/>
          </p:nvPr>
        </p:nvSpPr>
        <p:spPr/>
        <p:txBody>
          <a:bodyPr>
            <a:normAutofit/>
          </a:bodyPr>
          <a:lstStyle/>
          <a:p>
            <a:r>
              <a:rPr lang="en-US" altLang="en-US" sz="4600" b="0" dirty="0">
                <a:latin typeface="Calibri" panose="020F0502020204030204" pitchFamily="34" charset="0"/>
                <a:ea typeface="ＭＳ Ｐゴシック" panose="020B0600070205080204" pitchFamily="34" charset="-128"/>
                <a:cs typeface="Calibri" panose="020F0502020204030204" pitchFamily="34" charset="0"/>
              </a:rPr>
              <a:t>Capacity- Medical</a:t>
            </a:r>
          </a:p>
        </p:txBody>
      </p:sp>
      <p:sp>
        <p:nvSpPr>
          <p:cNvPr id="3" name="Content Placeholder 2">
            <a:extLst>
              <a:ext uri="{FF2B5EF4-FFF2-40B4-BE49-F238E27FC236}">
                <a16:creationId xmlns:a16="http://schemas.microsoft.com/office/drawing/2014/main" id="{6B3E8330-F6DC-104C-B99E-3FF8E48F9722}"/>
              </a:ext>
            </a:extLst>
          </p:cNvPr>
          <p:cNvSpPr>
            <a:spLocks noGrp="1"/>
          </p:cNvSpPr>
          <p:nvPr>
            <p:ph idx="1"/>
          </p:nvPr>
        </p:nvSpPr>
        <p:spPr/>
        <p:txBody>
          <a:bodyPr>
            <a:normAutofit/>
          </a:bodyPr>
          <a:lstStyle/>
          <a:p>
            <a:pPr marL="0" indent="0">
              <a:buNone/>
              <a:defRPr/>
            </a:pPr>
            <a:r>
              <a:rPr lang="en-US" sz="3200" b="1" dirty="0">
                <a:solidFill>
                  <a:schemeClr val="tx1"/>
                </a:solidFill>
              </a:rPr>
              <a:t>Capacity is both </a:t>
            </a:r>
            <a:r>
              <a:rPr lang="en-US" sz="3200" b="1" i="1" u="sng" dirty="0">
                <a:solidFill>
                  <a:schemeClr val="tx1"/>
                </a:solidFill>
              </a:rPr>
              <a:t>specific</a:t>
            </a:r>
            <a:r>
              <a:rPr lang="en-US" sz="3200" b="1" dirty="0">
                <a:solidFill>
                  <a:schemeClr val="tx1"/>
                </a:solidFill>
              </a:rPr>
              <a:t> and </a:t>
            </a:r>
            <a:r>
              <a:rPr lang="en-US" sz="3200" b="1" i="1" u="sng" dirty="0">
                <a:solidFill>
                  <a:schemeClr val="tx1"/>
                </a:solidFill>
              </a:rPr>
              <a:t>dynamic</a:t>
            </a:r>
            <a:r>
              <a:rPr lang="en-US" sz="3200" b="1" dirty="0">
                <a:solidFill>
                  <a:schemeClr val="tx1"/>
                </a:solidFill>
              </a:rPr>
              <a:t>.</a:t>
            </a:r>
          </a:p>
          <a:p>
            <a:pPr marL="0" indent="0">
              <a:buNone/>
              <a:defRPr/>
            </a:pPr>
            <a:endParaRPr lang="en-US" sz="3200" b="1" dirty="0">
              <a:solidFill>
                <a:schemeClr val="tx1"/>
              </a:solidFill>
            </a:endParaRPr>
          </a:p>
          <a:p>
            <a:pPr>
              <a:buFont typeface="Wingdings" charset="2"/>
              <a:buChar char="§"/>
              <a:defRPr/>
            </a:pPr>
            <a:r>
              <a:rPr lang="en-US" sz="3200" dirty="0">
                <a:solidFill>
                  <a:schemeClr val="tx1"/>
                </a:solidFill>
              </a:rPr>
              <a:t>Specific Question</a:t>
            </a:r>
          </a:p>
          <a:p>
            <a:pPr>
              <a:buFont typeface="Wingdings" charset="2"/>
              <a:buChar char="§"/>
              <a:defRPr/>
            </a:pPr>
            <a:r>
              <a:rPr lang="en-US" sz="3200" dirty="0">
                <a:solidFill>
                  <a:schemeClr val="tx1"/>
                </a:solidFill>
              </a:rPr>
              <a:t>Specific Time</a:t>
            </a:r>
          </a:p>
          <a:p>
            <a:pPr>
              <a:buFont typeface="Wingdings" charset="2"/>
              <a:buChar char="§"/>
              <a:defRPr/>
            </a:pPr>
            <a:r>
              <a:rPr lang="en-US" sz="3200" dirty="0">
                <a:solidFill>
                  <a:schemeClr val="tx1"/>
                </a:solidFill>
              </a:rPr>
              <a:t>Dynamic- can change based on time and question</a:t>
            </a:r>
          </a:p>
          <a:p>
            <a:pPr>
              <a:buFont typeface="Wingdings" charset="2"/>
              <a:buChar char="§"/>
              <a:defRPr/>
            </a:pPr>
            <a:endParaRPr lang="en-US" dirty="0"/>
          </a:p>
          <a:p>
            <a:pPr>
              <a:buFont typeface="Wingdings" charset="2"/>
              <a:buChar char="§"/>
              <a:defRPr/>
            </a:pPr>
            <a:endParaRPr lang="en-US" dirty="0"/>
          </a:p>
        </p:txBody>
      </p:sp>
      <p:sp>
        <p:nvSpPr>
          <p:cNvPr id="48131" name="TextBox 3">
            <a:extLst>
              <a:ext uri="{FF2B5EF4-FFF2-40B4-BE49-F238E27FC236}">
                <a16:creationId xmlns:a16="http://schemas.microsoft.com/office/drawing/2014/main" id="{836D65F3-6144-8C4C-B21E-195BA28CA31F}"/>
              </a:ext>
            </a:extLst>
          </p:cNvPr>
          <p:cNvSpPr txBox="1">
            <a:spLocks noChangeArrowheads="1"/>
          </p:cNvSpPr>
          <p:nvPr/>
        </p:nvSpPr>
        <p:spPr bwMode="auto">
          <a:xfrm>
            <a:off x="1752601" y="6172201"/>
            <a:ext cx="8475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FFFFFF"/>
                </a:solidFill>
              </a:rPr>
              <a:t>Appelbaum, 2007.</a:t>
            </a:r>
          </a:p>
          <a:p>
            <a:pPr>
              <a:spcBef>
                <a:spcPct val="0"/>
              </a:spcBef>
              <a:buFontTx/>
              <a:buNone/>
            </a:pPr>
            <a:endParaRPr lang="en-US" altLang="en-US" sz="1800">
              <a:solidFill>
                <a:schemeClr val="tx1"/>
              </a:solidFill>
            </a:endParaRPr>
          </a:p>
        </p:txBody>
      </p:sp>
    </p:spTree>
    <p:extLst>
      <p:ext uri="{BB962C8B-B14F-4D97-AF65-F5344CB8AC3E}">
        <p14:creationId xmlns:p14="http://schemas.microsoft.com/office/powerpoint/2010/main" val="1528143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49F1-359D-C543-B328-931815B455E1}"/>
              </a:ext>
            </a:extLst>
          </p:cNvPr>
          <p:cNvSpPr>
            <a:spLocks noGrp="1"/>
          </p:cNvSpPr>
          <p:nvPr>
            <p:ph type="title"/>
          </p:nvPr>
        </p:nvSpPr>
        <p:spPr/>
        <p:txBody>
          <a:bodyPr>
            <a:normAutofit/>
          </a:bodyPr>
          <a:lstStyle/>
          <a:p>
            <a:r>
              <a:rPr lang="en-US" sz="4800" b="0" dirty="0">
                <a:latin typeface="Calibri" panose="020F0502020204030204" pitchFamily="34" charset="0"/>
                <a:cs typeface="Calibri" panose="020F0502020204030204" pitchFamily="34" charset="0"/>
              </a:rPr>
              <a:t>Determining Capacity</a:t>
            </a:r>
          </a:p>
        </p:txBody>
      </p:sp>
      <p:sp>
        <p:nvSpPr>
          <p:cNvPr id="3" name="Content Placeholder 2">
            <a:extLst>
              <a:ext uri="{FF2B5EF4-FFF2-40B4-BE49-F238E27FC236}">
                <a16:creationId xmlns:a16="http://schemas.microsoft.com/office/drawing/2014/main" id="{64187377-9999-0A43-8F5C-52B608564C7C}"/>
              </a:ext>
            </a:extLst>
          </p:cNvPr>
          <p:cNvSpPr>
            <a:spLocks noGrp="1"/>
          </p:cNvSpPr>
          <p:nvPr>
            <p:ph idx="1"/>
          </p:nvPr>
        </p:nvSpPr>
        <p:spPr>
          <a:xfrm>
            <a:off x="609600" y="1600206"/>
            <a:ext cx="10972800" cy="4686294"/>
          </a:xfrm>
        </p:spPr>
        <p:txBody>
          <a:bodyPr/>
          <a:lstStyle/>
          <a:p>
            <a:r>
              <a:rPr lang="en-US" sz="3200" dirty="0">
                <a:solidFill>
                  <a:schemeClr val="tx1"/>
                </a:solidFill>
              </a:rPr>
              <a:t>Any provider can determine capacity. </a:t>
            </a:r>
          </a:p>
          <a:p>
            <a:r>
              <a:rPr lang="en-US" sz="3200" dirty="0">
                <a:solidFill>
                  <a:schemeClr val="tx1"/>
                </a:solidFill>
              </a:rPr>
              <a:t>Usually, this is the responsibility of the attending, who determines whether the patient can sufficiently:</a:t>
            </a:r>
          </a:p>
          <a:p>
            <a:pPr marL="280064" lvl="1" indent="0">
              <a:buNone/>
            </a:pPr>
            <a:r>
              <a:rPr lang="en-US" sz="3200" dirty="0">
                <a:solidFill>
                  <a:schemeClr val="tx1"/>
                </a:solidFill>
              </a:rPr>
              <a:t>	1. Receive information in patient centered language</a:t>
            </a:r>
          </a:p>
          <a:p>
            <a:pPr marL="696347" lvl="3" indent="0">
              <a:buNone/>
            </a:pPr>
            <a:r>
              <a:rPr lang="en-US" sz="3200" dirty="0">
                <a:solidFill>
                  <a:schemeClr val="tx1"/>
                </a:solidFill>
              </a:rPr>
              <a:t>2. Evaluate, deliberate, and mentally manipulate information</a:t>
            </a:r>
          </a:p>
          <a:p>
            <a:pPr marL="696347" lvl="3" indent="0">
              <a:buNone/>
            </a:pPr>
            <a:r>
              <a:rPr lang="en-US" sz="3200" dirty="0">
                <a:solidFill>
                  <a:schemeClr val="tx1"/>
                </a:solidFill>
              </a:rPr>
              <a:t>3. Communicate a treatment preference</a:t>
            </a:r>
          </a:p>
          <a:p>
            <a:pPr marL="696347" lvl="3" indent="0">
              <a:buNone/>
            </a:pPr>
            <a:r>
              <a:rPr lang="en-US" sz="3200" dirty="0">
                <a:solidFill>
                  <a:schemeClr val="tx1"/>
                </a:solidFill>
              </a:rPr>
              <a:t>4. Consistency with patient values</a:t>
            </a:r>
          </a:p>
          <a:p>
            <a:endParaRPr lang="en-US" dirty="0"/>
          </a:p>
        </p:txBody>
      </p:sp>
    </p:spTree>
    <p:extLst>
      <p:ext uri="{BB962C8B-B14F-4D97-AF65-F5344CB8AC3E}">
        <p14:creationId xmlns:p14="http://schemas.microsoft.com/office/powerpoint/2010/main" val="108004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Right Arrow 3">
            <a:extLst>
              <a:ext uri="{FF2B5EF4-FFF2-40B4-BE49-F238E27FC236}">
                <a16:creationId xmlns:a16="http://schemas.microsoft.com/office/drawing/2014/main" id="{E94A49DD-C3ED-CD4C-8C50-EE7E649127FB}"/>
              </a:ext>
            </a:extLst>
          </p:cNvPr>
          <p:cNvSpPr/>
          <p:nvPr/>
        </p:nvSpPr>
        <p:spPr>
          <a:xfrm>
            <a:off x="2922588" y="2074863"/>
            <a:ext cx="6254750" cy="23241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250" name="TextBox 4">
            <a:extLst>
              <a:ext uri="{FF2B5EF4-FFF2-40B4-BE49-F238E27FC236}">
                <a16:creationId xmlns:a16="http://schemas.microsoft.com/office/drawing/2014/main" id="{5D6E68B7-980E-9243-A644-9ECA16A94642}"/>
              </a:ext>
            </a:extLst>
          </p:cNvPr>
          <p:cNvSpPr txBox="1">
            <a:spLocks noChangeArrowheads="1"/>
          </p:cNvSpPr>
          <p:nvPr/>
        </p:nvSpPr>
        <p:spPr bwMode="auto">
          <a:xfrm>
            <a:off x="3089276" y="2936876"/>
            <a:ext cx="2278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b="1">
                <a:solidFill>
                  <a:schemeClr val="tx1"/>
                </a:solidFill>
                <a:cs typeface="Arial" panose="020B0604020202020204" pitchFamily="34" charset="0"/>
              </a:rPr>
              <a:t>Low Risk</a:t>
            </a:r>
          </a:p>
        </p:txBody>
      </p:sp>
      <p:sp>
        <p:nvSpPr>
          <p:cNvPr id="53251" name="TextBox 5">
            <a:extLst>
              <a:ext uri="{FF2B5EF4-FFF2-40B4-BE49-F238E27FC236}">
                <a16:creationId xmlns:a16="http://schemas.microsoft.com/office/drawing/2014/main" id="{C56F16B9-4303-4647-949F-94583ABBC34B}"/>
              </a:ext>
            </a:extLst>
          </p:cNvPr>
          <p:cNvSpPr txBox="1">
            <a:spLocks noChangeArrowheads="1"/>
          </p:cNvSpPr>
          <p:nvPr/>
        </p:nvSpPr>
        <p:spPr bwMode="auto">
          <a:xfrm>
            <a:off x="6745288" y="2933701"/>
            <a:ext cx="255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3600" b="1">
                <a:solidFill>
                  <a:schemeClr val="tx1"/>
                </a:solidFill>
                <a:cs typeface="Arial" panose="020B0604020202020204" pitchFamily="34" charset="0"/>
              </a:rPr>
              <a:t>High Risk</a:t>
            </a:r>
          </a:p>
        </p:txBody>
      </p:sp>
      <p:sp>
        <p:nvSpPr>
          <p:cNvPr id="53252" name="Title 6">
            <a:extLst>
              <a:ext uri="{FF2B5EF4-FFF2-40B4-BE49-F238E27FC236}">
                <a16:creationId xmlns:a16="http://schemas.microsoft.com/office/drawing/2014/main" id="{184051E6-7DBC-A34E-84A4-218D6820C9F3}"/>
              </a:ext>
            </a:extLst>
          </p:cNvPr>
          <p:cNvSpPr>
            <a:spLocks noGrp="1" noChangeArrowheads="1"/>
          </p:cNvSpPr>
          <p:nvPr>
            <p:ph type="title"/>
          </p:nvPr>
        </p:nvSpPr>
        <p:spPr/>
        <p:txBody>
          <a:bodyPr>
            <a:normAutofit/>
          </a:bodyPr>
          <a:lstStyle/>
          <a:p>
            <a:r>
              <a:rPr lang="en-US" altLang="en-US" sz="4800" b="0" dirty="0">
                <a:latin typeface="Calibri" panose="020F0502020204030204" pitchFamily="34" charset="0"/>
                <a:ea typeface="ＭＳ Ｐゴシック" panose="020B0600070205080204" pitchFamily="34" charset="-128"/>
                <a:cs typeface="Calibri" panose="020F0502020204030204" pitchFamily="34" charset="0"/>
              </a:rPr>
              <a:t>Capacity Spectrum</a:t>
            </a:r>
          </a:p>
        </p:txBody>
      </p:sp>
      <p:sp>
        <p:nvSpPr>
          <p:cNvPr id="53253" name="TextBox 8">
            <a:extLst>
              <a:ext uri="{FF2B5EF4-FFF2-40B4-BE49-F238E27FC236}">
                <a16:creationId xmlns:a16="http://schemas.microsoft.com/office/drawing/2014/main" id="{692F7A74-3380-6A4C-8B24-FF1A56FEF035}"/>
              </a:ext>
            </a:extLst>
          </p:cNvPr>
          <p:cNvSpPr txBox="1">
            <a:spLocks noChangeArrowheads="1"/>
          </p:cNvSpPr>
          <p:nvPr/>
        </p:nvSpPr>
        <p:spPr bwMode="auto">
          <a:xfrm>
            <a:off x="1981200" y="4445000"/>
            <a:ext cx="4127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pPr>
            <a:r>
              <a:rPr lang="en-US" altLang="en-US" dirty="0">
                <a:solidFill>
                  <a:schemeClr val="tx2"/>
                </a:solidFill>
              </a:rPr>
              <a:t>Less invasive</a:t>
            </a:r>
          </a:p>
          <a:p>
            <a:pPr>
              <a:spcBef>
                <a:spcPct val="0"/>
              </a:spcBef>
            </a:pPr>
            <a:r>
              <a:rPr lang="en-US" altLang="en-US" dirty="0">
                <a:solidFill>
                  <a:schemeClr val="tx2"/>
                </a:solidFill>
              </a:rPr>
              <a:t>Less detailed</a:t>
            </a:r>
          </a:p>
          <a:p>
            <a:pPr>
              <a:spcBef>
                <a:spcPct val="0"/>
              </a:spcBef>
            </a:pPr>
            <a:r>
              <a:rPr lang="en-US" altLang="en-US" dirty="0">
                <a:solidFill>
                  <a:schemeClr val="tx2"/>
                </a:solidFill>
              </a:rPr>
              <a:t>Less teach back</a:t>
            </a:r>
          </a:p>
        </p:txBody>
      </p:sp>
      <p:sp>
        <p:nvSpPr>
          <p:cNvPr id="53254" name="TextBox 9">
            <a:extLst>
              <a:ext uri="{FF2B5EF4-FFF2-40B4-BE49-F238E27FC236}">
                <a16:creationId xmlns:a16="http://schemas.microsoft.com/office/drawing/2014/main" id="{87967F42-E750-9949-81A4-C12801815AAC}"/>
              </a:ext>
            </a:extLst>
          </p:cNvPr>
          <p:cNvSpPr txBox="1">
            <a:spLocks noChangeArrowheads="1"/>
          </p:cNvSpPr>
          <p:nvPr/>
        </p:nvSpPr>
        <p:spPr bwMode="auto">
          <a:xfrm>
            <a:off x="6540500" y="4489451"/>
            <a:ext cx="41275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pPr>
            <a:r>
              <a:rPr lang="en-US" altLang="en-US" dirty="0">
                <a:solidFill>
                  <a:schemeClr val="tx2"/>
                </a:solidFill>
              </a:rPr>
              <a:t>More invasive </a:t>
            </a:r>
          </a:p>
          <a:p>
            <a:pPr>
              <a:spcBef>
                <a:spcPct val="0"/>
              </a:spcBef>
            </a:pPr>
            <a:r>
              <a:rPr lang="en-US" altLang="en-US" dirty="0">
                <a:solidFill>
                  <a:schemeClr val="tx2"/>
                </a:solidFill>
              </a:rPr>
              <a:t>More detailed</a:t>
            </a:r>
          </a:p>
          <a:p>
            <a:pPr>
              <a:spcBef>
                <a:spcPct val="0"/>
              </a:spcBef>
            </a:pPr>
            <a:r>
              <a:rPr lang="en-US" altLang="en-US" dirty="0">
                <a:solidFill>
                  <a:schemeClr val="tx2"/>
                </a:solidFill>
              </a:rPr>
              <a:t>Complex teach back</a:t>
            </a:r>
          </a:p>
        </p:txBody>
      </p:sp>
    </p:spTree>
    <p:extLst>
      <p:ext uri="{BB962C8B-B14F-4D97-AF65-F5344CB8AC3E}">
        <p14:creationId xmlns:p14="http://schemas.microsoft.com/office/powerpoint/2010/main" val="2270182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3A55855F-0150-8C42-9710-667C05362AB8}"/>
              </a:ext>
            </a:extLst>
          </p:cNvPr>
          <p:cNvSpPr>
            <a:spLocks noGrp="1" noChangeArrowheads="1"/>
          </p:cNvSpPr>
          <p:nvPr>
            <p:ph type="title"/>
          </p:nvPr>
        </p:nvSpPr>
        <p:spPr/>
        <p:txBody>
          <a:bodyPr>
            <a:normAutofit/>
          </a:bodyPr>
          <a:lstStyle/>
          <a:p>
            <a:r>
              <a:rPr lang="en-US" altLang="en-US" sz="4800" b="0" dirty="0">
                <a:latin typeface="Calibri" panose="020F0502020204030204" pitchFamily="34" charset="0"/>
                <a:ea typeface="ＭＳ Ｐゴシック" panose="020B0600070205080204" pitchFamily="34" charset="-128"/>
                <a:cs typeface="Calibri" panose="020F0502020204030204" pitchFamily="34" charset="0"/>
              </a:rPr>
              <a:t>Patient Refusals</a:t>
            </a:r>
          </a:p>
        </p:txBody>
      </p:sp>
      <p:sp>
        <p:nvSpPr>
          <p:cNvPr id="55298" name="Content Placeholder 2">
            <a:extLst>
              <a:ext uri="{FF2B5EF4-FFF2-40B4-BE49-F238E27FC236}">
                <a16:creationId xmlns:a16="http://schemas.microsoft.com/office/drawing/2014/main" id="{BF9D1264-3E44-E84C-A690-ABE540A5A770}"/>
              </a:ext>
            </a:extLst>
          </p:cNvPr>
          <p:cNvSpPr>
            <a:spLocks noGrp="1" noChangeArrowheads="1"/>
          </p:cNvSpPr>
          <p:nvPr>
            <p:ph idx="1"/>
          </p:nvPr>
        </p:nvSpPr>
        <p:spPr>
          <a:xfrm>
            <a:off x="609600" y="1846781"/>
            <a:ext cx="10972800" cy="4279383"/>
          </a:xfrm>
        </p:spPr>
        <p:txBody>
          <a:bodyPr/>
          <a:lstStyle/>
          <a:p>
            <a:pPr marL="0" indent="0" algn="ctr">
              <a:buNone/>
            </a:pPr>
            <a:r>
              <a:rPr lang="en-US" altLang="en-US" sz="36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Patients who have medical decision-making capacity </a:t>
            </a:r>
          </a:p>
          <a:p>
            <a:pPr marL="0" indent="0" algn="ctr">
              <a:buNone/>
            </a:pPr>
            <a:r>
              <a:rPr lang="en-US" altLang="en-US" sz="3600" b="1" u="sng"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are allowed </a:t>
            </a:r>
            <a:r>
              <a:rPr lang="en-US" altLang="en-US" sz="36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to be refuse recommended </a:t>
            </a:r>
          </a:p>
          <a:p>
            <a:pPr marL="0" indent="0" algn="ctr">
              <a:buNone/>
            </a:pPr>
            <a:r>
              <a:rPr lang="en-US" altLang="en-US" sz="36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Medical interventions and make </a:t>
            </a:r>
          </a:p>
          <a:p>
            <a:pPr marL="0" indent="0" algn="ctr">
              <a:buNone/>
            </a:pPr>
            <a:r>
              <a:rPr lang="en-US" altLang="en-US" sz="36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what may seem like unreasonable</a:t>
            </a:r>
          </a:p>
          <a:p>
            <a:pPr marL="0" indent="0" algn="ctr">
              <a:buNone/>
            </a:pPr>
            <a:r>
              <a:rPr lang="en-US" altLang="en-US" sz="36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 or even harmful or life-threatening decisions.</a:t>
            </a:r>
            <a:endParaRPr lang="en-US" altLang="en-US" sz="3600" baseline="300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5299" name="TextBox 3">
            <a:extLst>
              <a:ext uri="{FF2B5EF4-FFF2-40B4-BE49-F238E27FC236}">
                <a16:creationId xmlns:a16="http://schemas.microsoft.com/office/drawing/2014/main" id="{982A504C-CD03-C047-A68E-8C600ACC5214}"/>
              </a:ext>
            </a:extLst>
          </p:cNvPr>
          <p:cNvSpPr txBox="1">
            <a:spLocks noChangeArrowheads="1"/>
          </p:cNvSpPr>
          <p:nvPr/>
        </p:nvSpPr>
        <p:spPr bwMode="auto">
          <a:xfrm>
            <a:off x="6679096" y="6372741"/>
            <a:ext cx="3949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solidFill>
                  <a:schemeClr val="tx2"/>
                </a:solidFill>
              </a:rPr>
              <a:t>Soriano, M. and </a:t>
            </a:r>
            <a:r>
              <a:rPr lang="en-US" altLang="en-US" sz="1800" dirty="0" err="1">
                <a:solidFill>
                  <a:schemeClr val="tx2"/>
                </a:solidFill>
              </a:rPr>
              <a:t>Langman</a:t>
            </a:r>
            <a:r>
              <a:rPr lang="en-US" altLang="en-US" sz="1800" dirty="0">
                <a:solidFill>
                  <a:schemeClr val="tx2"/>
                </a:solidFill>
              </a:rPr>
              <a:t> 2012</a:t>
            </a:r>
          </a:p>
          <a:p>
            <a:pPr>
              <a:spcBef>
                <a:spcPct val="0"/>
              </a:spcBef>
              <a:buFontTx/>
              <a:buNone/>
            </a:pPr>
            <a:endParaRPr lang="en-US" altLang="en-US" sz="1800" dirty="0">
              <a:solidFill>
                <a:schemeClr val="tx2"/>
              </a:solidFill>
            </a:endParaRPr>
          </a:p>
        </p:txBody>
      </p:sp>
    </p:spTree>
    <p:extLst>
      <p:ext uri="{BB962C8B-B14F-4D97-AF65-F5344CB8AC3E}">
        <p14:creationId xmlns:p14="http://schemas.microsoft.com/office/powerpoint/2010/main" val="287005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A411164F-63A3-4BF7-B80B-B441E7724AEA}"/>
              </a:ext>
            </a:extLst>
          </p:cNvPr>
          <p:cNvSpPr txBox="1">
            <a:spLocks noChangeArrowheads="1"/>
          </p:cNvSpPr>
          <p:nvPr/>
        </p:nvSpPr>
        <p:spPr bwMode="auto">
          <a:xfrm>
            <a:off x="2057400" y="990601"/>
            <a:ext cx="8610600" cy="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en-US" sz="5400" b="1" dirty="0">
                <a:solidFill>
                  <a:schemeClr val="accent2"/>
                </a:solidFill>
                <a:latin typeface="+mj-lt"/>
                <a:cs typeface="Tahoma" panose="020B0604030504040204" pitchFamily="34" charset="0"/>
              </a:rPr>
              <a:t>Please Silence Your Devices</a:t>
            </a:r>
          </a:p>
        </p:txBody>
      </p:sp>
      <p:sp>
        <p:nvSpPr>
          <p:cNvPr id="14339" name="Rectangle 4">
            <a:extLst>
              <a:ext uri="{FF2B5EF4-FFF2-40B4-BE49-F238E27FC236}">
                <a16:creationId xmlns:a16="http://schemas.microsoft.com/office/drawing/2014/main" id="{CE2B044D-CF05-449C-B1B1-D0313F57EC53}"/>
              </a:ext>
            </a:extLst>
          </p:cNvPr>
          <p:cNvSpPr>
            <a:spLocks noChangeArrowheads="1"/>
          </p:cNvSpPr>
          <p:nvPr/>
        </p:nvSpPr>
        <p:spPr bwMode="auto">
          <a:xfrm>
            <a:off x="2133600" y="1550988"/>
            <a:ext cx="78486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br>
              <a:rPr lang="en-US" altLang="en-US" sz="1600"/>
            </a:br>
            <a:endParaRPr lang="en-US" altLang="en-US" sz="1600"/>
          </a:p>
        </p:txBody>
      </p:sp>
      <p:pic>
        <p:nvPicPr>
          <p:cNvPr id="14340" name="Picture 1">
            <a:extLst>
              <a:ext uri="{FF2B5EF4-FFF2-40B4-BE49-F238E27FC236}">
                <a16:creationId xmlns:a16="http://schemas.microsoft.com/office/drawing/2014/main" id="{67E171D6-6EF1-425B-A8DE-F5E238ACEE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871663"/>
            <a:ext cx="25304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a:extLst>
              <a:ext uri="{FF2B5EF4-FFF2-40B4-BE49-F238E27FC236}">
                <a16:creationId xmlns:a16="http://schemas.microsoft.com/office/drawing/2014/main" id="{056C8B0E-2B9F-4CE1-8F84-7DFEE9743A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9314" y="1831976"/>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a:extLst>
              <a:ext uri="{FF2B5EF4-FFF2-40B4-BE49-F238E27FC236}">
                <a16:creationId xmlns:a16="http://schemas.microsoft.com/office/drawing/2014/main" id="{57E6E675-952C-4410-A440-E4299D2A5A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18413" y="2103438"/>
            <a:ext cx="240665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279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0" dirty="0">
                <a:latin typeface="Calibri" panose="020F0502020204030204" pitchFamily="34" charset="0"/>
                <a:cs typeface="Calibri" panose="020F0502020204030204" pitchFamily="34" charset="0"/>
              </a:rPr>
              <a:t>How do patients express Autonomy?</a:t>
            </a:r>
          </a:p>
        </p:txBody>
      </p:sp>
      <p:sp>
        <p:nvSpPr>
          <p:cNvPr id="3" name="Content Placeholder 2"/>
          <p:cNvSpPr>
            <a:spLocks noGrp="1"/>
          </p:cNvSpPr>
          <p:nvPr>
            <p:ph idx="1"/>
          </p:nvPr>
        </p:nvSpPr>
        <p:spPr/>
        <p:txBody>
          <a:bodyPr/>
          <a:lstStyle/>
          <a:p>
            <a:r>
              <a:rPr lang="en-US" sz="3200" dirty="0">
                <a:solidFill>
                  <a:schemeClr val="tx1"/>
                </a:solidFill>
                <a:latin typeface="Calibri" panose="020F0502020204030204" pitchFamily="34" charset="0"/>
                <a:cs typeface="Calibri" panose="020F0502020204030204" pitchFamily="34" charset="0"/>
              </a:rPr>
              <a:t>Patient Self Determination Act 1991 </a:t>
            </a:r>
            <a:r>
              <a:rPr lang="en-US" sz="3200" dirty="0">
                <a:solidFill>
                  <a:schemeClr val="tx1"/>
                </a:solidFill>
                <a:latin typeface="Calibri" panose="020F0502020204030204" pitchFamily="34" charset="0"/>
                <a:cs typeface="Calibri" panose="020F0502020204030204" pitchFamily="34" charset="0"/>
                <a:sym typeface="Wingdings" pitchFamily="2" charset="2"/>
              </a:rPr>
              <a:t></a:t>
            </a:r>
            <a:endParaRPr lang="en-US" sz="3200" dirty="0">
              <a:solidFill>
                <a:schemeClr val="tx1"/>
              </a:solidFill>
              <a:latin typeface="Calibri" panose="020F0502020204030204" pitchFamily="34" charset="0"/>
              <a:cs typeface="Calibri" panose="020F0502020204030204" pitchFamily="34" charset="0"/>
            </a:endParaRPr>
          </a:p>
          <a:p>
            <a:pPr lvl="1"/>
            <a:r>
              <a:rPr lang="en-US" sz="2933" dirty="0">
                <a:solidFill>
                  <a:schemeClr val="tx1"/>
                </a:solidFill>
                <a:latin typeface="Calibri" panose="020F0502020204030204" pitchFamily="34" charset="0"/>
                <a:cs typeface="Calibri" panose="020F0502020204030204" pitchFamily="34" charset="0"/>
              </a:rPr>
              <a:t>Advance Directives</a:t>
            </a:r>
          </a:p>
          <a:p>
            <a:pPr lvl="2"/>
            <a:r>
              <a:rPr lang="en-US" sz="2933" dirty="0">
                <a:solidFill>
                  <a:schemeClr val="tx1"/>
                </a:solidFill>
                <a:latin typeface="Calibri" panose="020F0502020204030204" pitchFamily="34" charset="0"/>
                <a:cs typeface="Calibri" panose="020F0502020204030204" pitchFamily="34" charset="0"/>
              </a:rPr>
              <a:t>Durable Power of Attorney for Health Care</a:t>
            </a:r>
          </a:p>
          <a:p>
            <a:pPr lvl="2"/>
            <a:r>
              <a:rPr lang="en-US" sz="2933" dirty="0">
                <a:solidFill>
                  <a:schemeClr val="tx1"/>
                </a:solidFill>
                <a:latin typeface="Calibri" panose="020F0502020204030204" pitchFamily="34" charset="0"/>
                <a:cs typeface="Calibri" panose="020F0502020204030204" pitchFamily="34" charset="0"/>
              </a:rPr>
              <a:t>Living Will</a:t>
            </a:r>
          </a:p>
          <a:p>
            <a:pPr lvl="1"/>
            <a:r>
              <a:rPr lang="en-US" sz="3200" dirty="0">
                <a:solidFill>
                  <a:schemeClr val="tx1"/>
                </a:solidFill>
                <a:latin typeface="Calibri" panose="020F0502020204030204" pitchFamily="34" charset="0"/>
                <a:cs typeface="Calibri" panose="020F0502020204030204" pitchFamily="34" charset="0"/>
              </a:rPr>
              <a:t>POLST</a:t>
            </a:r>
          </a:p>
          <a:p>
            <a:r>
              <a:rPr lang="en-US" sz="3200" b="1" dirty="0">
                <a:solidFill>
                  <a:schemeClr val="tx1"/>
                </a:solidFill>
                <a:latin typeface="Calibri" panose="020F0502020204030204" pitchFamily="34" charset="0"/>
                <a:cs typeface="Calibri" panose="020F0502020204030204" pitchFamily="34" charset="0"/>
              </a:rPr>
              <a:t>Goals of Care Conversations</a:t>
            </a:r>
          </a:p>
          <a:p>
            <a:pPr marL="0" indent="0">
              <a:buNone/>
            </a:pPr>
            <a:endParaRPr lang="en-US" dirty="0">
              <a:solidFill>
                <a:schemeClr val="tx1"/>
              </a:solidFill>
              <a:latin typeface="Calibri" panose="020F0502020204030204" pitchFamily="34" charset="0"/>
              <a:cs typeface="Calibri" panose="020F0502020204030204" pitchFamily="34" charset="0"/>
            </a:endParaRPr>
          </a:p>
          <a:p>
            <a:pPr lvl="1"/>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188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60F7-93DC-F44C-9953-DD544E792D4A}"/>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2EB64A16-566E-2A48-877B-8E45F256A6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27" t="16024" r="17328" b="7291"/>
          <a:stretch/>
        </p:blipFill>
        <p:spPr>
          <a:xfrm>
            <a:off x="1213757" y="93390"/>
            <a:ext cx="9060912" cy="6671219"/>
          </a:xfrm>
        </p:spPr>
      </p:pic>
    </p:spTree>
    <p:extLst>
      <p:ext uri="{BB962C8B-B14F-4D97-AF65-F5344CB8AC3E}">
        <p14:creationId xmlns:p14="http://schemas.microsoft.com/office/powerpoint/2010/main" val="322230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1B86-3DA0-8142-931A-3AF7678DC983}"/>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E6065910-AD55-5443-A6E4-16559D6B9C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204" t="16405" r="17328" b="6528"/>
          <a:stretch/>
        </p:blipFill>
        <p:spPr>
          <a:xfrm>
            <a:off x="898072" y="70049"/>
            <a:ext cx="9274628" cy="6787951"/>
          </a:xfrm>
        </p:spPr>
      </p:pic>
    </p:spTree>
    <p:extLst>
      <p:ext uri="{BB962C8B-B14F-4D97-AF65-F5344CB8AC3E}">
        <p14:creationId xmlns:p14="http://schemas.microsoft.com/office/powerpoint/2010/main" val="356667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B61A12DE-70D9-B344-B5F1-7C89F69F3E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85" t="-1" r="20501" b="28991"/>
          <a:stretch/>
        </p:blipFill>
        <p:spPr>
          <a:xfrm>
            <a:off x="814698" y="160308"/>
            <a:ext cx="10562604" cy="5624266"/>
          </a:xfrm>
          <a:prstGeom prst="rect">
            <a:avLst/>
          </a:prstGeom>
        </p:spPr>
      </p:pic>
      <p:pic>
        <p:nvPicPr>
          <p:cNvPr id="7" name="Picture 6" descr="A close up of a logo&#10;&#10;Description automatically generated">
            <a:extLst>
              <a:ext uri="{FF2B5EF4-FFF2-40B4-BE49-F238E27FC236}">
                <a16:creationId xmlns:a16="http://schemas.microsoft.com/office/drawing/2014/main" id="{760772E8-629E-EA48-A728-29DB06705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680" y="2461590"/>
            <a:ext cx="4004622" cy="1235765"/>
          </a:xfrm>
          <a:prstGeom prst="rect">
            <a:avLst/>
          </a:prstGeom>
        </p:spPr>
      </p:pic>
      <p:sp>
        <p:nvSpPr>
          <p:cNvPr id="2" name="TextBox 1">
            <a:extLst>
              <a:ext uri="{FF2B5EF4-FFF2-40B4-BE49-F238E27FC236}">
                <a16:creationId xmlns:a16="http://schemas.microsoft.com/office/drawing/2014/main" id="{F8A02A90-CE9E-F54D-81A9-B1ADE900E683}"/>
              </a:ext>
            </a:extLst>
          </p:cNvPr>
          <p:cNvSpPr txBox="1"/>
          <p:nvPr/>
        </p:nvSpPr>
        <p:spPr>
          <a:xfrm>
            <a:off x="7620001" y="6477001"/>
            <a:ext cx="3046857" cy="369332"/>
          </a:xfrm>
          <a:prstGeom prst="rect">
            <a:avLst/>
          </a:prstGeom>
          <a:noFill/>
        </p:spPr>
        <p:txBody>
          <a:bodyPr wrap="square" rtlCol="0">
            <a:spAutoFit/>
          </a:bodyPr>
          <a:lstStyle/>
          <a:p>
            <a:r>
              <a:rPr lang="en-US" dirty="0">
                <a:hlinkClick r:id="rId4"/>
              </a:rPr>
              <a:t>https://www.ariadnelabs.org</a:t>
            </a:r>
            <a:endParaRPr lang="en-US" dirty="0"/>
          </a:p>
        </p:txBody>
      </p:sp>
    </p:spTree>
    <p:extLst>
      <p:ext uri="{BB962C8B-B14F-4D97-AF65-F5344CB8AC3E}">
        <p14:creationId xmlns:p14="http://schemas.microsoft.com/office/powerpoint/2010/main" val="3773719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03ED8-2599-E44D-B8E6-7C67ED13C92A}"/>
              </a:ext>
            </a:extLst>
          </p:cNvPr>
          <p:cNvSpPr>
            <a:spLocks noGrp="1"/>
          </p:cNvSpPr>
          <p:nvPr>
            <p:ph type="title"/>
          </p:nvPr>
        </p:nvSpPr>
        <p:spPr/>
        <p:txBody>
          <a:bodyPr/>
          <a:lstStyle/>
          <a:p>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A841FEC9-5244-AD48-BA75-996A134502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382" t="16489" r="20877" b="6412"/>
          <a:stretch/>
        </p:blipFill>
        <p:spPr>
          <a:xfrm>
            <a:off x="1351721" y="36690"/>
            <a:ext cx="8746435" cy="6784619"/>
          </a:xfrm>
        </p:spPr>
      </p:pic>
    </p:spTree>
    <p:extLst>
      <p:ext uri="{BB962C8B-B14F-4D97-AF65-F5344CB8AC3E}">
        <p14:creationId xmlns:p14="http://schemas.microsoft.com/office/powerpoint/2010/main" val="3297695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screenshot of a cell phone&#10;&#10;Description automatically generated">
            <a:extLst>
              <a:ext uri="{FF2B5EF4-FFF2-40B4-BE49-F238E27FC236}">
                <a16:creationId xmlns:a16="http://schemas.microsoft.com/office/drawing/2014/main" id="{A2DF2929-ABC5-B447-8B1C-97C009D45F5D}"/>
              </a:ext>
            </a:extLst>
          </p:cNvPr>
          <p:cNvPicPr>
            <a:picLocks noChangeAspect="1"/>
          </p:cNvPicPr>
          <p:nvPr/>
        </p:nvPicPr>
        <p:blipFill rotWithShape="1">
          <a:blip r:embed="rId3">
            <a:extLst>
              <a:ext uri="{28A0092B-C50C-407E-A947-70E740481C1C}">
                <a14:useLocalDpi xmlns:a14="http://schemas.microsoft.com/office/drawing/2010/main" val="0"/>
              </a:ext>
            </a:extLst>
          </a:blip>
          <a:srcRect l="3485" t="-1" r="20501" b="28991"/>
          <a:stretch/>
        </p:blipFill>
        <p:spPr>
          <a:xfrm>
            <a:off x="814698" y="160308"/>
            <a:ext cx="10562604" cy="5624266"/>
          </a:xfrm>
          <a:prstGeom prst="rect">
            <a:avLst/>
          </a:prstGeom>
        </p:spPr>
      </p:pic>
      <p:pic>
        <p:nvPicPr>
          <p:cNvPr id="97283" name="Picture 3" descr="SICG.png"/>
          <p:cNvPicPr>
            <a:picLocks noChangeAspect="1"/>
          </p:cNvPicPr>
          <p:nvPr/>
        </p:nvPicPr>
        <p:blipFill rotWithShape="1">
          <a:blip r:embed="rId4">
            <a:extLst>
              <a:ext uri="{28A0092B-C50C-407E-A947-70E740481C1C}">
                <a14:useLocalDpi xmlns:a14="http://schemas.microsoft.com/office/drawing/2010/main" val="0"/>
              </a:ext>
            </a:extLst>
          </a:blip>
          <a:srcRect t="30209"/>
          <a:stretch/>
        </p:blipFill>
        <p:spPr bwMode="auto">
          <a:xfrm>
            <a:off x="804058" y="2385391"/>
            <a:ext cx="10549742" cy="339918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545C6B9-D7B6-4ED0-89C6-77184ED01725}" type="datetimeFigureOut">
              <a:rPr lang="en-US" smtClean="0"/>
              <a:pPr/>
              <a:t>5/11/21</a:t>
            </a:fld>
            <a:endParaRPr lang="en-US"/>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93D471-BE73-4927-80C2-4D3224FAD913}" type="slidenum">
              <a:rPr lang="en-US" smtClean="0"/>
              <a:pPr/>
              <a:t>25</a:t>
            </a:fld>
            <a:endParaRPr lang="en-US" altLang="en-US"/>
          </a:p>
        </p:txBody>
      </p:sp>
    </p:spTree>
    <p:extLst>
      <p:ext uri="{BB962C8B-B14F-4D97-AF65-F5344CB8AC3E}">
        <p14:creationId xmlns:p14="http://schemas.microsoft.com/office/powerpoint/2010/main" val="2387324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screenshot of a cell phone&#10;&#10;Description automatically generated">
            <a:extLst>
              <a:ext uri="{FF2B5EF4-FFF2-40B4-BE49-F238E27FC236}">
                <a16:creationId xmlns:a16="http://schemas.microsoft.com/office/drawing/2014/main" id="{DCAF1B93-7D41-B149-8AFB-1A1580ACDF63}"/>
              </a:ext>
            </a:extLst>
          </p:cNvPr>
          <p:cNvPicPr>
            <a:picLocks noChangeAspect="1"/>
          </p:cNvPicPr>
          <p:nvPr/>
        </p:nvPicPr>
        <p:blipFill rotWithShape="1">
          <a:blip r:embed="rId3">
            <a:extLst>
              <a:ext uri="{28A0092B-C50C-407E-A947-70E740481C1C}">
                <a14:useLocalDpi xmlns:a14="http://schemas.microsoft.com/office/drawing/2010/main" val="0"/>
              </a:ext>
            </a:extLst>
          </a:blip>
          <a:srcRect l="3485" t="-1" r="20501" b="28991"/>
          <a:stretch/>
        </p:blipFill>
        <p:spPr>
          <a:xfrm>
            <a:off x="814698" y="160308"/>
            <a:ext cx="10562604" cy="5624266"/>
          </a:xfrm>
          <a:prstGeom prst="rect">
            <a:avLst/>
          </a:prstGeom>
        </p:spPr>
      </p:pic>
      <p:pic>
        <p:nvPicPr>
          <p:cNvPr id="99331" name="Picture 3" descr="SICG.png"/>
          <p:cNvPicPr>
            <a:picLocks noChangeAspect="1"/>
          </p:cNvPicPr>
          <p:nvPr/>
        </p:nvPicPr>
        <p:blipFill>
          <a:blip r:embed="rId4">
            <a:extLst>
              <a:ext uri="{28A0092B-C50C-407E-A947-70E740481C1C}">
                <a14:useLocalDpi xmlns:a14="http://schemas.microsoft.com/office/drawing/2010/main" val="0"/>
              </a:ext>
            </a:extLst>
          </a:blip>
          <a:srcRect r="-327"/>
          <a:stretch>
            <a:fillRect/>
          </a:stretch>
        </p:blipFill>
        <p:spPr bwMode="auto">
          <a:xfrm>
            <a:off x="1769166" y="1850434"/>
            <a:ext cx="8354550" cy="50075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545C6B9-D7B6-4ED0-89C6-77184ED01725}" type="datetimeFigureOut">
              <a:rPr lang="en-US" smtClean="0"/>
              <a:pPr/>
              <a:t>5/11/21</a:t>
            </a:fld>
            <a:endParaRPr lang="en-US"/>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93D471-BE73-4927-80C2-4D3224FAD913}" type="slidenum">
              <a:rPr lang="en-US" smtClean="0"/>
              <a:pPr/>
              <a:t>26</a:t>
            </a:fld>
            <a:endParaRPr lang="en-US" altLang="en-US"/>
          </a:p>
        </p:txBody>
      </p:sp>
    </p:spTree>
    <p:extLst>
      <p:ext uri="{BB962C8B-B14F-4D97-AF65-F5344CB8AC3E}">
        <p14:creationId xmlns:p14="http://schemas.microsoft.com/office/powerpoint/2010/main" val="3535906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4">
            <a:extLst>
              <a:ext uri="{FF2B5EF4-FFF2-40B4-BE49-F238E27FC236}">
                <a16:creationId xmlns:a16="http://schemas.microsoft.com/office/drawing/2014/main" id="{39710D4C-CF27-124F-AE83-670CFEAD9A0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880"/>
          <a:stretch>
            <a:fillRect/>
          </a:stretch>
        </p:blipFill>
        <p:spPr bwMode="auto">
          <a:xfrm>
            <a:off x="938440" y="1075925"/>
            <a:ext cx="10391317" cy="5845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5">
            <a:extLst>
              <a:ext uri="{FF2B5EF4-FFF2-40B4-BE49-F238E27FC236}">
                <a16:creationId xmlns:a16="http://schemas.microsoft.com/office/drawing/2014/main" id="{17DF21E3-8A75-CA49-81CB-3875773DFD64}"/>
              </a:ext>
            </a:extLst>
          </p:cNvPr>
          <p:cNvSpPr txBox="1">
            <a:spLocks noChangeArrowheads="1"/>
          </p:cNvSpPr>
          <p:nvPr/>
        </p:nvSpPr>
        <p:spPr bwMode="auto">
          <a:xfrm>
            <a:off x="1202873" y="6211888"/>
            <a:ext cx="865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JAMA Network. Accessed </a:t>
            </a:r>
            <a:r>
              <a:rPr lang="en-US" altLang="en-US" dirty="0">
                <a:hlinkClick r:id="rId4"/>
              </a:rPr>
              <a:t>https://jamanetwork.com/collections/5584/critical-care-medicine</a:t>
            </a:r>
            <a:r>
              <a:rPr lang="en-US" altLang="en-US" dirty="0"/>
              <a:t> </a:t>
            </a:r>
          </a:p>
        </p:txBody>
      </p:sp>
      <p:sp>
        <p:nvSpPr>
          <p:cNvPr id="2" name="TextBox 1">
            <a:extLst>
              <a:ext uri="{FF2B5EF4-FFF2-40B4-BE49-F238E27FC236}">
                <a16:creationId xmlns:a16="http://schemas.microsoft.com/office/drawing/2014/main" id="{64F17D41-1B2F-9F45-BA5B-CE1FC9C3352E}"/>
              </a:ext>
            </a:extLst>
          </p:cNvPr>
          <p:cNvSpPr txBox="1"/>
          <p:nvPr/>
        </p:nvSpPr>
        <p:spPr>
          <a:xfrm>
            <a:off x="314782" y="244928"/>
            <a:ext cx="11494878" cy="830997"/>
          </a:xfrm>
          <a:prstGeom prst="rect">
            <a:avLst/>
          </a:prstGeom>
          <a:noFill/>
        </p:spPr>
        <p:txBody>
          <a:bodyPr wrap="none" rtlCol="0">
            <a:spAutoFit/>
          </a:bodyPr>
          <a:lstStyle/>
          <a:p>
            <a:r>
              <a:rPr lang="en-US" sz="4800" dirty="0">
                <a:solidFill>
                  <a:srgbClr val="003399"/>
                </a:solidFill>
                <a:latin typeface="Calibri" panose="020F0502020204030204" pitchFamily="34" charset="0"/>
                <a:cs typeface="Calibri" panose="020F0502020204030204" pitchFamily="34" charset="0"/>
              </a:rPr>
              <a:t>What if the patient doesn’t have documents?</a:t>
            </a:r>
            <a:endParaRPr lang="en-US" sz="4800" dirty="0"/>
          </a:p>
        </p:txBody>
      </p:sp>
    </p:spTree>
    <p:extLst>
      <p:ext uri="{BB962C8B-B14F-4D97-AF65-F5344CB8AC3E}">
        <p14:creationId xmlns:p14="http://schemas.microsoft.com/office/powerpoint/2010/main" val="997170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ell phone&#10;&#10;Description automatically generated">
            <a:extLst>
              <a:ext uri="{FF2B5EF4-FFF2-40B4-BE49-F238E27FC236}">
                <a16:creationId xmlns:a16="http://schemas.microsoft.com/office/drawing/2014/main" id="{1760807B-2DFD-2E4B-B798-A1EE8A43AD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31" r="1" b="9687"/>
          <a:stretch/>
        </p:blipFill>
        <p:spPr>
          <a:xfrm>
            <a:off x="1191987" y="44248"/>
            <a:ext cx="9008641" cy="12049007"/>
          </a:xfrm>
          <a:prstGeom prst="rect">
            <a:avLst/>
          </a:prstGeom>
        </p:spPr>
      </p:pic>
      <p:sp>
        <p:nvSpPr>
          <p:cNvPr id="3" name="Title 2">
            <a:extLst>
              <a:ext uri="{FF2B5EF4-FFF2-40B4-BE49-F238E27FC236}">
                <a16:creationId xmlns:a16="http://schemas.microsoft.com/office/drawing/2014/main" id="{E27012DC-894F-4D47-852B-ECB9796A5E9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993428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ell phone&#10;&#10;Description automatically generated">
            <a:extLst>
              <a:ext uri="{FF2B5EF4-FFF2-40B4-BE49-F238E27FC236}">
                <a16:creationId xmlns:a16="http://schemas.microsoft.com/office/drawing/2014/main" id="{1760807B-2DFD-2E4B-B798-A1EE8A43AD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31" r="1" b="9687"/>
          <a:stretch/>
        </p:blipFill>
        <p:spPr>
          <a:xfrm>
            <a:off x="1143000" y="-5306530"/>
            <a:ext cx="9095014" cy="12164530"/>
          </a:xfrm>
          <a:prstGeom prst="rect">
            <a:avLst/>
          </a:prstGeom>
        </p:spPr>
      </p:pic>
      <p:sp>
        <p:nvSpPr>
          <p:cNvPr id="3" name="Title 2">
            <a:extLst>
              <a:ext uri="{FF2B5EF4-FFF2-40B4-BE49-F238E27FC236}">
                <a16:creationId xmlns:a16="http://schemas.microsoft.com/office/drawing/2014/main" id="{E27012DC-894F-4D47-852B-ECB9796A5E9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592910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5B2B7-15F4-6D43-8C10-3109BE2A1A1F}"/>
              </a:ext>
            </a:extLst>
          </p:cNvPr>
          <p:cNvPicPr>
            <a:picLocks noChangeAspect="1"/>
          </p:cNvPicPr>
          <p:nvPr/>
        </p:nvPicPr>
        <p:blipFill>
          <a:blip r:embed="rId3"/>
          <a:stretch>
            <a:fillRect/>
          </a:stretch>
        </p:blipFill>
        <p:spPr>
          <a:xfrm>
            <a:off x="3553744" y="2655276"/>
            <a:ext cx="3837620" cy="4079631"/>
          </a:xfrm>
          <a:prstGeom prst="rect">
            <a:avLst/>
          </a:prstGeom>
        </p:spPr>
      </p:pic>
      <p:sp>
        <p:nvSpPr>
          <p:cNvPr id="8" name="Title 7">
            <a:extLst>
              <a:ext uri="{FF2B5EF4-FFF2-40B4-BE49-F238E27FC236}">
                <a16:creationId xmlns:a16="http://schemas.microsoft.com/office/drawing/2014/main" id="{B31388BC-386A-A547-A630-8ACEA164C791}"/>
              </a:ext>
            </a:extLst>
          </p:cNvPr>
          <p:cNvSpPr>
            <a:spLocks noGrp="1"/>
          </p:cNvSpPr>
          <p:nvPr>
            <p:ph type="title"/>
          </p:nvPr>
        </p:nvSpPr>
        <p:spPr>
          <a:xfrm>
            <a:off x="659926" y="2507530"/>
            <a:ext cx="6232657" cy="3751868"/>
          </a:xfrm>
        </p:spPr>
        <p:txBody>
          <a:bodyPr/>
          <a:lstStyle/>
          <a:p>
            <a:pPr lvl="0"/>
            <a:r>
              <a:rPr lang="en-US" sz="5000" b="1" dirty="0"/>
              <a:t>Welcome</a:t>
            </a:r>
            <a:br>
              <a:rPr lang="en-US" sz="5000" b="1" dirty="0"/>
            </a:br>
            <a:br>
              <a:rPr lang="en-US" sz="3200" b="1" dirty="0"/>
            </a:br>
            <a:endParaRPr lang="en-US" sz="3200" b="1" dirty="0"/>
          </a:p>
        </p:txBody>
      </p:sp>
    </p:spTree>
    <p:extLst>
      <p:ext uri="{BB962C8B-B14F-4D97-AF65-F5344CB8AC3E}">
        <p14:creationId xmlns:p14="http://schemas.microsoft.com/office/powerpoint/2010/main" val="1164550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913D6075-F944-C24F-896C-45DF25B2A57F}"/>
              </a:ext>
            </a:extLst>
          </p:cNvPr>
          <p:cNvSpPr>
            <a:spLocks noGrp="1" noChangeArrowheads="1"/>
          </p:cNvSpPr>
          <p:nvPr>
            <p:ph type="title"/>
          </p:nvPr>
        </p:nvSpPr>
        <p:spPr/>
        <p:txBody>
          <a:bodyPr>
            <a:normAutofit/>
          </a:bodyPr>
          <a:lstStyle/>
          <a:p>
            <a:r>
              <a:rPr lang="en-US" altLang="en-US" sz="4800" dirty="0">
                <a:latin typeface="Calibri" panose="020F0502020204030204" pitchFamily="34" charset="0"/>
                <a:ea typeface="ＭＳ Ｐゴシック" panose="020B0600070205080204" pitchFamily="34" charset="-128"/>
                <a:cs typeface="Calibri" panose="020F0502020204030204" pitchFamily="34" charset="0"/>
              </a:rPr>
              <a:t>Expectations of Surrogate Decision Makers</a:t>
            </a:r>
          </a:p>
        </p:txBody>
      </p:sp>
      <p:sp>
        <p:nvSpPr>
          <p:cNvPr id="75778" name="Content Placeholder 2">
            <a:extLst>
              <a:ext uri="{FF2B5EF4-FFF2-40B4-BE49-F238E27FC236}">
                <a16:creationId xmlns:a16="http://schemas.microsoft.com/office/drawing/2014/main" id="{EE4971D0-D108-7343-8C7A-C64E55A62897}"/>
              </a:ext>
            </a:extLst>
          </p:cNvPr>
          <p:cNvSpPr>
            <a:spLocks noGrp="1" noChangeArrowheads="1"/>
          </p:cNvSpPr>
          <p:nvPr>
            <p:ph idx="1"/>
          </p:nvPr>
        </p:nvSpPr>
        <p:spPr/>
        <p:txBody>
          <a:bodyPr/>
          <a:lstStyle/>
          <a:p>
            <a:pPr>
              <a:buFont typeface="Wingdings" pitchFamily="2" charset="2"/>
              <a:buChar char="§"/>
            </a:pPr>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Must be reasonably available</a:t>
            </a:r>
          </a:p>
          <a:p>
            <a:pPr>
              <a:buFont typeface="Wingdings" pitchFamily="2" charset="2"/>
              <a:buChar char="§"/>
            </a:pPr>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Must use Substituted Judgment not Best Interests</a:t>
            </a:r>
          </a:p>
          <a:p>
            <a:pPr lvl="1">
              <a:buFont typeface="Wingdings" pitchFamily="2" charset="2"/>
              <a:buChar char="§"/>
            </a:pPr>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Choosing what the patient would choose</a:t>
            </a:r>
          </a:p>
          <a:p>
            <a:pPr lvl="2">
              <a:buFont typeface="Wingdings" pitchFamily="2" charset="2"/>
              <a:buChar char="§"/>
            </a:pPr>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Look to Advance Directive</a:t>
            </a:r>
          </a:p>
          <a:p>
            <a:pPr lvl="2">
              <a:buFont typeface="Wingdings" pitchFamily="2" charset="2"/>
              <a:buChar char="§"/>
            </a:pPr>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Look to POLST &amp; context</a:t>
            </a:r>
          </a:p>
          <a:p>
            <a:pPr lvl="2">
              <a:buFont typeface="Wingdings" pitchFamily="2" charset="2"/>
              <a:buChar char="§"/>
            </a:pPr>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Patient’s previously stated wishes</a:t>
            </a:r>
          </a:p>
          <a:p>
            <a:pPr>
              <a:buFontTx/>
              <a:buNone/>
            </a:pPr>
            <a:endPar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582113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5000" dirty="0">
                <a:latin typeface="Calibri" panose="020F0502020204030204" pitchFamily="34" charset="0"/>
                <a:cs typeface="Calibri" panose="020F0502020204030204" pitchFamily="34" charset="0"/>
              </a:rPr>
              <a:t>Models of Surrogate Decision-Making</a:t>
            </a:r>
          </a:p>
        </p:txBody>
      </p:sp>
      <p:sp>
        <p:nvSpPr>
          <p:cNvPr id="3" name="Content Placeholder 2"/>
          <p:cNvSpPr>
            <a:spLocks noGrp="1"/>
          </p:cNvSpPr>
          <p:nvPr>
            <p:ph idx="1"/>
          </p:nvPr>
        </p:nvSpPr>
        <p:spPr/>
        <p:txBody>
          <a:bodyPr/>
          <a:lstStyle/>
          <a:p>
            <a:pPr marL="0" indent="0">
              <a:buNone/>
              <a:defRPr/>
            </a:pPr>
            <a:endParaRPr lang="en-US" dirty="0"/>
          </a:p>
        </p:txBody>
      </p:sp>
      <p:sp>
        <p:nvSpPr>
          <p:cNvPr id="6" name="Rectangle 5"/>
          <p:cNvSpPr/>
          <p:nvPr/>
        </p:nvSpPr>
        <p:spPr>
          <a:xfrm>
            <a:off x="1213078" y="1600204"/>
            <a:ext cx="3130323" cy="407586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4170593" y="1600204"/>
            <a:ext cx="3130322" cy="407586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p:nvPr/>
        </p:nvSpPr>
        <p:spPr>
          <a:xfrm>
            <a:off x="7123343" y="1600204"/>
            <a:ext cx="3130322" cy="407586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Rectangle 12"/>
          <p:cNvSpPr/>
          <p:nvPr/>
        </p:nvSpPr>
        <p:spPr>
          <a:xfrm>
            <a:off x="1213078" y="1600205"/>
            <a:ext cx="3130323" cy="9663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Rectangle 13"/>
          <p:cNvSpPr/>
          <p:nvPr/>
        </p:nvSpPr>
        <p:spPr>
          <a:xfrm>
            <a:off x="4170593" y="1600205"/>
            <a:ext cx="3130322" cy="9663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Rectangle 14"/>
          <p:cNvSpPr/>
          <p:nvPr/>
        </p:nvSpPr>
        <p:spPr>
          <a:xfrm>
            <a:off x="7123343" y="1600205"/>
            <a:ext cx="3130322" cy="9663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681" name="TextBox 15"/>
          <p:cNvSpPr txBox="1">
            <a:spLocks noChangeArrowheads="1"/>
          </p:cNvSpPr>
          <p:nvPr/>
        </p:nvSpPr>
        <p:spPr bwMode="auto">
          <a:xfrm>
            <a:off x="1198791" y="1616417"/>
            <a:ext cx="313032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000" dirty="0"/>
              <a:t>Best Interests</a:t>
            </a:r>
          </a:p>
        </p:txBody>
      </p:sp>
      <p:sp>
        <p:nvSpPr>
          <p:cNvPr id="28682" name="TextBox 16"/>
          <p:cNvSpPr txBox="1">
            <a:spLocks noChangeArrowheads="1"/>
          </p:cNvSpPr>
          <p:nvPr/>
        </p:nvSpPr>
        <p:spPr bwMode="auto">
          <a:xfrm>
            <a:off x="4170593" y="1604968"/>
            <a:ext cx="313032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a:t>Substituted Judgment</a:t>
            </a:r>
          </a:p>
        </p:txBody>
      </p:sp>
      <p:sp>
        <p:nvSpPr>
          <p:cNvPr id="28683" name="TextBox 17"/>
          <p:cNvSpPr txBox="1">
            <a:spLocks noChangeArrowheads="1"/>
          </p:cNvSpPr>
          <p:nvPr/>
        </p:nvSpPr>
        <p:spPr bwMode="auto">
          <a:xfrm>
            <a:off x="7123343" y="1635128"/>
            <a:ext cx="313032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t>Substituted Interests</a:t>
            </a:r>
          </a:p>
        </p:txBody>
      </p:sp>
      <p:sp>
        <p:nvSpPr>
          <p:cNvPr id="28684" name="TextBox 18"/>
          <p:cNvSpPr txBox="1">
            <a:spLocks noChangeArrowheads="1"/>
          </p:cNvSpPr>
          <p:nvPr/>
        </p:nvSpPr>
        <p:spPr bwMode="auto">
          <a:xfrm>
            <a:off x="1376593" y="2589217"/>
            <a:ext cx="265038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dirty="0"/>
              <a:t>What would serve the patient’s medical good?</a:t>
            </a:r>
          </a:p>
        </p:txBody>
      </p:sp>
      <p:sp>
        <p:nvSpPr>
          <p:cNvPr id="28685" name="TextBox 19"/>
          <p:cNvSpPr txBox="1">
            <a:spLocks noChangeArrowheads="1"/>
          </p:cNvSpPr>
          <p:nvPr/>
        </p:nvSpPr>
        <p:spPr bwMode="auto">
          <a:xfrm>
            <a:off x="4364268" y="2632080"/>
            <a:ext cx="2650382"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dirty="0"/>
              <a:t>What decision echoes what the patient has already said?</a:t>
            </a:r>
          </a:p>
          <a:p>
            <a:pPr>
              <a:buFont typeface="Arial" charset="0"/>
              <a:buChar char="•"/>
            </a:pPr>
            <a:r>
              <a:rPr lang="en-US" dirty="0"/>
              <a:t>What would represent the patient’s values?</a:t>
            </a:r>
          </a:p>
        </p:txBody>
      </p:sp>
      <p:sp>
        <p:nvSpPr>
          <p:cNvPr id="28686" name="TextBox 20"/>
          <p:cNvSpPr txBox="1">
            <a:spLocks noChangeArrowheads="1"/>
          </p:cNvSpPr>
          <p:nvPr/>
        </p:nvSpPr>
        <p:spPr bwMode="auto">
          <a:xfrm>
            <a:off x="7123343" y="2543180"/>
            <a:ext cx="3130322"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dirty="0"/>
              <a:t>What are the patient’s authentic values and  interests in the case given their known patterns and wishes applied to  their condition? </a:t>
            </a:r>
          </a:p>
        </p:txBody>
      </p:sp>
      <p:sp>
        <p:nvSpPr>
          <p:cNvPr id="4" name="TextBox 3">
            <a:extLst>
              <a:ext uri="{FF2B5EF4-FFF2-40B4-BE49-F238E27FC236}">
                <a16:creationId xmlns:a16="http://schemas.microsoft.com/office/drawing/2014/main" id="{4957D503-AA36-5148-AE18-69DC220C8E9B}"/>
              </a:ext>
            </a:extLst>
          </p:cNvPr>
          <p:cNvSpPr txBox="1"/>
          <p:nvPr/>
        </p:nvSpPr>
        <p:spPr>
          <a:xfrm>
            <a:off x="6743700" y="6313554"/>
            <a:ext cx="4479475" cy="369332"/>
          </a:xfrm>
          <a:prstGeom prst="rect">
            <a:avLst/>
          </a:prstGeom>
          <a:noFill/>
        </p:spPr>
        <p:txBody>
          <a:bodyPr wrap="square" rtlCol="0">
            <a:spAutoFit/>
          </a:bodyPr>
          <a:lstStyle/>
          <a:p>
            <a:r>
              <a:rPr lang="en-US" dirty="0" err="1"/>
              <a:t>Sulmasy</a:t>
            </a:r>
            <a:r>
              <a:rPr lang="en-US" dirty="0"/>
              <a:t> &amp; Snyder.  JAMA 2010.</a:t>
            </a:r>
          </a:p>
        </p:txBody>
      </p:sp>
    </p:spTree>
    <p:extLst>
      <p:ext uri="{BB962C8B-B14F-4D97-AF65-F5344CB8AC3E}">
        <p14:creationId xmlns:p14="http://schemas.microsoft.com/office/powerpoint/2010/main" val="3134918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80C25037-F212-CD42-BA6A-C940FFF6554B}"/>
              </a:ext>
            </a:extLst>
          </p:cNvPr>
          <p:cNvPicPr>
            <a:picLocks noGrp="1" noChangeAspect="1"/>
          </p:cNvPicPr>
          <p:nvPr>
            <p:ph idx="1"/>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614" r="3368"/>
          <a:stretch/>
        </p:blipFill>
        <p:spPr>
          <a:xfrm>
            <a:off x="1524020" y="1282"/>
            <a:ext cx="9143980" cy="6856718"/>
          </a:xfrm>
          <a:prstGeom prst="rect">
            <a:avLst/>
          </a:prstGeom>
        </p:spPr>
      </p:pic>
    </p:spTree>
    <p:extLst>
      <p:ext uri="{BB962C8B-B14F-4D97-AF65-F5344CB8AC3E}">
        <p14:creationId xmlns:p14="http://schemas.microsoft.com/office/powerpoint/2010/main" val="2581998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6" y="289177"/>
            <a:ext cx="11814313" cy="1311027"/>
          </a:xfrm>
        </p:spPr>
        <p:txBody>
          <a:bodyPr>
            <a:noAutofit/>
          </a:bodyPr>
          <a:lstStyle/>
          <a:p>
            <a:r>
              <a:rPr lang="en-US" sz="4800" b="0" dirty="0">
                <a:latin typeface="Calibri" panose="020F0502020204030204" pitchFamily="34" charset="0"/>
                <a:cs typeface="Calibri" panose="020F0502020204030204" pitchFamily="34" charset="0"/>
              </a:rPr>
              <a:t>Moral Hazards of POLST &amp; Advance Directives</a:t>
            </a:r>
          </a:p>
        </p:txBody>
      </p:sp>
      <p:graphicFrame>
        <p:nvGraphicFramePr>
          <p:cNvPr id="5" name="Content Placeholder 4"/>
          <p:cNvGraphicFramePr>
            <a:graphicFrameLocks noGrp="1"/>
          </p:cNvGraphicFramePr>
          <p:nvPr>
            <p:ph idx="1"/>
          </p:nvPr>
        </p:nvGraphicFramePr>
        <p:xfrm>
          <a:off x="1981200" y="1600200"/>
          <a:ext cx="85344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0734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607B789B-A08E-634D-86C6-B4EC7991E3BD}"/>
              </a:ext>
            </a:extLst>
          </p:cNvPr>
          <p:cNvSpPr>
            <a:spLocks noGrp="1" noChangeArrowheads="1"/>
          </p:cNvSpPr>
          <p:nvPr>
            <p:ph type="title"/>
          </p:nvPr>
        </p:nvSpPr>
        <p:spPr/>
        <p:txBody>
          <a:bodyPr>
            <a:noAutofit/>
          </a:bodyPr>
          <a:lstStyle/>
          <a:p>
            <a:r>
              <a:rPr lang="en-US" altLang="en-US" sz="4400" b="0" dirty="0">
                <a:latin typeface="Calibri" panose="020F0502020204030204" pitchFamily="34" charset="0"/>
                <a:ea typeface="ＭＳ Ｐゴシック" panose="020B0600070205080204" pitchFamily="34" charset="-128"/>
                <a:cs typeface="Calibri" panose="020F0502020204030204" pitchFamily="34" charset="0"/>
              </a:rPr>
              <a:t>Risks and Moral Hazards </a:t>
            </a:r>
            <a:r>
              <a:rPr lang="en-US" altLang="en-US" sz="4400" dirty="0">
                <a:latin typeface="Calibri" panose="020F0502020204030204" pitchFamily="34" charset="0"/>
                <a:ea typeface="ＭＳ Ｐゴシック" panose="020B0600070205080204" pitchFamily="34" charset="-128"/>
                <a:cs typeface="Calibri" panose="020F0502020204030204" pitchFamily="34" charset="0"/>
              </a:rPr>
              <a:t>WITHOUT</a:t>
            </a:r>
            <a:r>
              <a:rPr lang="en-US" altLang="en-US" sz="4400" b="0" dirty="0">
                <a:latin typeface="Calibri" panose="020F0502020204030204" pitchFamily="34" charset="0"/>
                <a:ea typeface="ＭＳ Ｐゴシック" panose="020B0600070205080204" pitchFamily="34" charset="-128"/>
                <a:cs typeface="Calibri" panose="020F0502020204030204" pitchFamily="34" charset="0"/>
              </a:rPr>
              <a:t> Advance Directives or other Documented Preferences</a:t>
            </a:r>
          </a:p>
        </p:txBody>
      </p:sp>
      <p:sp>
        <p:nvSpPr>
          <p:cNvPr id="77826" name="Content Placeholder 2">
            <a:extLst>
              <a:ext uri="{FF2B5EF4-FFF2-40B4-BE49-F238E27FC236}">
                <a16:creationId xmlns:a16="http://schemas.microsoft.com/office/drawing/2014/main" id="{647422B6-2B60-B040-8357-FEFDA1471D14}"/>
              </a:ext>
            </a:extLst>
          </p:cNvPr>
          <p:cNvSpPr>
            <a:spLocks noGrp="1" noChangeArrowheads="1"/>
          </p:cNvSpPr>
          <p:nvPr>
            <p:ph idx="1"/>
          </p:nvPr>
        </p:nvSpPr>
        <p:spPr>
          <a:xfrm>
            <a:off x="936408" y="1779104"/>
            <a:ext cx="9927771" cy="4114800"/>
          </a:xfrm>
        </p:spPr>
        <p:txBody>
          <a:bodyPr/>
          <a:lstStyle/>
          <a:p>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Wrong surrogate</a:t>
            </a:r>
          </a:p>
          <a:p>
            <a:pPr lvl="1"/>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Ex-spouse, illegally married spouse or children?</a:t>
            </a:r>
          </a:p>
          <a:p>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Uncertainty about patient’s preferences</a:t>
            </a:r>
          </a:p>
          <a:p>
            <a:pPr lvl="1"/>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No advance directive, no conversation, no wishes known</a:t>
            </a:r>
          </a:p>
          <a:p>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Defaulting to surrogate’s preferences</a:t>
            </a:r>
          </a:p>
          <a:p>
            <a:r>
              <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rPr>
              <a:t>Outdated documented wishes no longer reflect patient’s current preferences</a:t>
            </a:r>
          </a:p>
          <a:p>
            <a:endPar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endParaRPr>
          </a:p>
          <a:p>
            <a:endPar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endParaRPr>
          </a:p>
          <a:p>
            <a:pPr marL="280064" lvl="1" indent="0">
              <a:buNone/>
            </a:pPr>
            <a:endParaRPr lang="en-US" altLang="en-US" sz="3200" dirty="0">
              <a:solidFill>
                <a:schemeClr val="tx1"/>
              </a:solidFill>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890101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D9AF-5991-1945-9762-F1EE9C85D267}"/>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7F75E667-6F21-3242-8C3E-2A061735D9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357" t="16133" r="17479" b="15997"/>
          <a:stretch/>
        </p:blipFill>
        <p:spPr>
          <a:xfrm>
            <a:off x="1512760" y="-16329"/>
            <a:ext cx="8851623" cy="6874329"/>
          </a:xfrm>
        </p:spPr>
      </p:pic>
    </p:spTree>
    <p:extLst>
      <p:ext uri="{BB962C8B-B14F-4D97-AF65-F5344CB8AC3E}">
        <p14:creationId xmlns:p14="http://schemas.microsoft.com/office/powerpoint/2010/main" val="4261973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9D598-E902-3645-81B1-81A41EA70831}"/>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D1C45A69-D05F-534C-9F92-F6DA15220B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204" t="16024" r="17568" b="8436"/>
          <a:stretch/>
        </p:blipFill>
        <p:spPr>
          <a:xfrm>
            <a:off x="751113" y="0"/>
            <a:ext cx="9808027" cy="7061778"/>
          </a:xfrm>
        </p:spPr>
      </p:pic>
    </p:spTree>
    <p:extLst>
      <p:ext uri="{BB962C8B-B14F-4D97-AF65-F5344CB8AC3E}">
        <p14:creationId xmlns:p14="http://schemas.microsoft.com/office/powerpoint/2010/main" val="3245805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C1CDC-A811-E14B-B321-55BFF3E1125F}"/>
              </a:ext>
            </a:extLst>
          </p:cNvPr>
          <p:cNvSpPr>
            <a:spLocks noGrp="1"/>
          </p:cNvSpPr>
          <p:nvPr>
            <p:ph type="title"/>
          </p:nvPr>
        </p:nvSpPr>
        <p:spPr>
          <a:xfrm>
            <a:off x="609600" y="180316"/>
            <a:ext cx="10972800" cy="1311027"/>
          </a:xfrm>
        </p:spPr>
        <p:txBody>
          <a:bodyPr>
            <a:normAutofit/>
          </a:bodyPr>
          <a:lstStyle/>
          <a:p>
            <a:pPr>
              <a:defRPr/>
            </a:pPr>
            <a:r>
              <a:rPr lang="en-US" sz="4800" b="0" dirty="0">
                <a:latin typeface="Calibri" panose="020F0502020204030204" pitchFamily="34" charset="0"/>
                <a:cs typeface="Calibri" panose="020F0502020204030204" pitchFamily="34" charset="0"/>
              </a:rPr>
              <a:t>Resources and Further Reading</a:t>
            </a:r>
          </a:p>
        </p:txBody>
      </p:sp>
      <p:sp>
        <p:nvSpPr>
          <p:cNvPr id="108546" name="Content Placeholder 2">
            <a:extLst>
              <a:ext uri="{FF2B5EF4-FFF2-40B4-BE49-F238E27FC236}">
                <a16:creationId xmlns:a16="http://schemas.microsoft.com/office/drawing/2014/main" id="{A03828F9-DFE6-1F4D-AF56-DC61F668F321}"/>
              </a:ext>
            </a:extLst>
          </p:cNvPr>
          <p:cNvSpPr>
            <a:spLocks noGrp="1" noChangeArrowheads="1"/>
          </p:cNvSpPr>
          <p:nvPr>
            <p:ph idx="1"/>
          </p:nvPr>
        </p:nvSpPr>
        <p:spPr>
          <a:xfrm>
            <a:off x="389164" y="1333502"/>
            <a:ext cx="11413672" cy="4190996"/>
          </a:xfrm>
        </p:spPr>
        <p:txBody>
          <a:bodyPr>
            <a:noAutofit/>
          </a:bodyPr>
          <a:lstStyle/>
          <a:p>
            <a:pPr marL="342900" indent="-342900"/>
            <a:r>
              <a:rPr lang="en-US" sz="1800" dirty="0">
                <a:solidFill>
                  <a:schemeClr val="tx1"/>
                </a:solidFill>
                <a:latin typeface="Calibri" panose="020F0502020204030204" pitchFamily="34" charset="0"/>
                <a:cs typeface="Calibri" panose="020F0502020204030204" pitchFamily="34" charset="0"/>
              </a:rPr>
              <a:t>Appelbaum, P. </a:t>
            </a:r>
            <a:r>
              <a:rPr lang="en-US" sz="1800" i="1" dirty="0">
                <a:solidFill>
                  <a:schemeClr val="tx1"/>
                </a:solidFill>
                <a:latin typeface="Calibri" panose="020F0502020204030204" pitchFamily="34" charset="0"/>
                <a:cs typeface="Calibri" panose="020F0502020204030204" pitchFamily="34" charset="0"/>
              </a:rPr>
              <a:t>Assessment of Patient’s Competence to Consent to Treatment.</a:t>
            </a:r>
            <a:r>
              <a:rPr lang="en-US" sz="1800" dirty="0">
                <a:solidFill>
                  <a:schemeClr val="tx1"/>
                </a:solidFill>
                <a:latin typeface="Calibri" panose="020F0502020204030204" pitchFamily="34" charset="0"/>
                <a:cs typeface="Calibri" panose="020F0502020204030204" pitchFamily="34" charset="0"/>
              </a:rPr>
              <a:t> NEJM. 357; 18. 2007.</a:t>
            </a:r>
          </a:p>
          <a:p>
            <a:pPr marL="342900" indent="-342900"/>
            <a:r>
              <a:rPr lang="en-US" sz="1800" dirty="0">
                <a:hlinkClick r:id="rId3"/>
              </a:rPr>
              <a:t>www.ariadnelabs.org</a:t>
            </a:r>
            <a:endParaRPr lang="en-US" sz="1800" dirty="0">
              <a:solidFill>
                <a:schemeClr val="tx1"/>
              </a:solidFill>
              <a:latin typeface="Calibri" panose="020F0502020204030204" pitchFamily="34" charset="0"/>
              <a:cs typeface="Calibri" panose="020F0502020204030204" pitchFamily="34" charset="0"/>
            </a:endParaRPr>
          </a:p>
          <a:p>
            <a:pPr marL="342900" indent="-342900"/>
            <a:r>
              <a:rPr lang="en-US" sz="1800" dirty="0">
                <a:solidFill>
                  <a:schemeClr val="tx1"/>
                </a:solidFill>
                <a:latin typeface="Calibri" panose="020F0502020204030204" pitchFamily="34" charset="0"/>
                <a:cs typeface="Calibri" panose="020F0502020204030204" pitchFamily="34" charset="0"/>
              </a:rPr>
              <a:t>Chow, G. et al., </a:t>
            </a:r>
            <a:r>
              <a:rPr lang="en-US" sz="1800" i="1" dirty="0">
                <a:solidFill>
                  <a:schemeClr val="tx1"/>
                </a:solidFill>
                <a:latin typeface="Calibri" panose="020F0502020204030204" pitchFamily="34" charset="0"/>
                <a:cs typeface="Calibri" panose="020F0502020204030204" pitchFamily="34" charset="0"/>
              </a:rPr>
              <a:t>CURVES: A Mnemonic for Determining Medical Decision-Making Capacity and Providing Emergency Treatment in the Acute Setting</a:t>
            </a:r>
            <a:r>
              <a:rPr lang="en-US" sz="1800" dirty="0">
                <a:solidFill>
                  <a:schemeClr val="tx1"/>
                </a:solidFill>
                <a:latin typeface="Calibri" panose="020F0502020204030204" pitchFamily="34" charset="0"/>
                <a:cs typeface="Calibri" panose="020F0502020204030204" pitchFamily="34" charset="0"/>
              </a:rPr>
              <a:t>. CHEST. 137(2). 2010.</a:t>
            </a:r>
          </a:p>
          <a:p>
            <a:pPr marL="342900" indent="-342900"/>
            <a:r>
              <a:rPr lang="en-US" sz="1800" dirty="0">
                <a:solidFill>
                  <a:schemeClr val="tx1"/>
                </a:solidFill>
                <a:latin typeface="Calibri" panose="020F0502020204030204" pitchFamily="34" charset="0"/>
                <a:cs typeface="Calibri" panose="020F0502020204030204" pitchFamily="34" charset="0"/>
              </a:rPr>
              <a:t>Fox, S., </a:t>
            </a:r>
            <a:r>
              <a:rPr lang="en-US" sz="1800" i="1" dirty="0">
                <a:solidFill>
                  <a:schemeClr val="tx1"/>
                </a:solidFill>
                <a:latin typeface="Calibri" panose="020F0502020204030204" pitchFamily="34" charset="0"/>
                <a:cs typeface="Calibri" panose="020F0502020204030204" pitchFamily="34" charset="0"/>
              </a:rPr>
              <a:t>et al.</a:t>
            </a:r>
            <a:r>
              <a:rPr lang="en-US" sz="1800" dirty="0">
                <a:solidFill>
                  <a:schemeClr val="tx1"/>
                </a:solidFill>
                <a:latin typeface="Calibri" panose="020F0502020204030204" pitchFamily="34" charset="0"/>
                <a:cs typeface="Calibri" panose="020F0502020204030204" pitchFamily="34" charset="0"/>
              </a:rPr>
              <a:t> Better palliative care for people with a dementia: summary of interdisciplinary workshop highlighting current gaps and recommendations for future research. </a:t>
            </a:r>
            <a:r>
              <a:rPr lang="en-US" sz="1800" i="1" dirty="0">
                <a:solidFill>
                  <a:schemeClr val="tx1"/>
                </a:solidFill>
                <a:latin typeface="Calibri" panose="020F0502020204030204" pitchFamily="34" charset="0"/>
                <a:cs typeface="Calibri" panose="020F0502020204030204" pitchFamily="34" charset="0"/>
              </a:rPr>
              <a:t>BMC </a:t>
            </a:r>
            <a:r>
              <a:rPr lang="en-US" sz="1800" i="1" dirty="0" err="1">
                <a:solidFill>
                  <a:schemeClr val="tx1"/>
                </a:solidFill>
                <a:latin typeface="Calibri" panose="020F0502020204030204" pitchFamily="34" charset="0"/>
                <a:cs typeface="Calibri" panose="020F0502020204030204" pitchFamily="34" charset="0"/>
              </a:rPr>
              <a:t>Palliat</a:t>
            </a:r>
            <a:r>
              <a:rPr lang="en-US" sz="1800" i="1" dirty="0">
                <a:solidFill>
                  <a:schemeClr val="tx1"/>
                </a:solidFill>
                <a:latin typeface="Calibri" panose="020F0502020204030204" pitchFamily="34" charset="0"/>
                <a:cs typeface="Calibri" panose="020F0502020204030204" pitchFamily="34" charset="0"/>
              </a:rPr>
              <a:t> Care</a:t>
            </a:r>
            <a:r>
              <a:rPr lang="en-US" sz="1800" dirty="0">
                <a:solidFill>
                  <a:schemeClr val="tx1"/>
                </a:solidFill>
                <a:latin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cs typeface="Calibri" panose="020F0502020204030204" pitchFamily="34" charset="0"/>
              </a:rPr>
              <a:t>17, </a:t>
            </a:r>
            <a:r>
              <a:rPr lang="en-US" sz="1800" dirty="0">
                <a:solidFill>
                  <a:schemeClr val="tx1"/>
                </a:solidFill>
                <a:latin typeface="Calibri" panose="020F0502020204030204" pitchFamily="34" charset="0"/>
                <a:cs typeface="Calibri" panose="020F0502020204030204" pitchFamily="34" charset="0"/>
              </a:rPr>
              <a:t>9 (2018).</a:t>
            </a:r>
          </a:p>
          <a:p>
            <a:pPr marL="342900" indent="-342900"/>
            <a:r>
              <a:rPr lang="en-US" sz="1800" dirty="0">
                <a:solidFill>
                  <a:schemeClr val="tx1"/>
                </a:solidFill>
                <a:latin typeface="Calibri" panose="020F0502020204030204" pitchFamily="34" charset="0"/>
                <a:cs typeface="Calibri" panose="020F0502020204030204" pitchFamily="34" charset="0"/>
              </a:rPr>
              <a:t>Radha Krishna LK. Accounting for personhood in palliative sedation: the Ring Theory of Personhood. </a:t>
            </a:r>
            <a:r>
              <a:rPr lang="en-US" sz="1800" i="1" dirty="0">
                <a:solidFill>
                  <a:schemeClr val="tx1"/>
                </a:solidFill>
                <a:latin typeface="Calibri" panose="020F0502020204030204" pitchFamily="34" charset="0"/>
                <a:cs typeface="Calibri" panose="020F0502020204030204" pitchFamily="34" charset="0"/>
              </a:rPr>
              <a:t>Med </a:t>
            </a:r>
            <a:r>
              <a:rPr lang="en-US" sz="1800" i="1" dirty="0" err="1">
                <a:solidFill>
                  <a:schemeClr val="tx1"/>
                </a:solidFill>
                <a:latin typeface="Calibri" panose="020F0502020204030204" pitchFamily="34" charset="0"/>
                <a:cs typeface="Calibri" panose="020F0502020204030204" pitchFamily="34" charset="0"/>
              </a:rPr>
              <a:t>Humanit</a:t>
            </a:r>
            <a:r>
              <a:rPr lang="en-US" sz="1800" dirty="0">
                <a:solidFill>
                  <a:schemeClr val="tx1"/>
                </a:solidFill>
                <a:latin typeface="Calibri" panose="020F0502020204030204" pitchFamily="34" charset="0"/>
                <a:cs typeface="Calibri" panose="020F0502020204030204" pitchFamily="34" charset="0"/>
              </a:rPr>
              <a:t>. 2014;40(1):17-21. doi:10.1136/medhum-2013-010368</a:t>
            </a:r>
          </a:p>
          <a:p>
            <a:pPr marL="342900" indent="-342900"/>
            <a:r>
              <a:rPr lang="en-US" sz="1800" dirty="0" err="1">
                <a:solidFill>
                  <a:schemeClr val="tx1"/>
                </a:solidFill>
                <a:latin typeface="Calibri" panose="020F0502020204030204" pitchFamily="34" charset="0"/>
                <a:cs typeface="Calibri" panose="020F0502020204030204" pitchFamily="34" charset="0"/>
              </a:rPr>
              <a:t>Sessums</a:t>
            </a:r>
            <a:r>
              <a:rPr lang="en-US" sz="1800" dirty="0">
                <a:solidFill>
                  <a:schemeClr val="tx1"/>
                </a:solidFill>
                <a:latin typeface="Calibri" panose="020F0502020204030204" pitchFamily="34" charset="0"/>
                <a:cs typeface="Calibri" panose="020F0502020204030204" pitchFamily="34" charset="0"/>
              </a:rPr>
              <a:t>, L. et al., </a:t>
            </a:r>
            <a:r>
              <a:rPr lang="en-US" sz="1800" i="1" dirty="0">
                <a:solidFill>
                  <a:schemeClr val="tx1"/>
                </a:solidFill>
                <a:latin typeface="Calibri" panose="020F0502020204030204" pitchFamily="34" charset="0"/>
                <a:cs typeface="Calibri" panose="020F0502020204030204" pitchFamily="34" charset="0"/>
              </a:rPr>
              <a:t>Does this Patient Have Medical Decision-Making Capacity?</a:t>
            </a:r>
            <a:r>
              <a:rPr lang="en-US" sz="1800" dirty="0">
                <a:solidFill>
                  <a:schemeClr val="tx1"/>
                </a:solidFill>
                <a:latin typeface="Calibri" panose="020F0502020204030204" pitchFamily="34" charset="0"/>
                <a:cs typeface="Calibri" panose="020F0502020204030204" pitchFamily="34" charset="0"/>
              </a:rPr>
              <a:t> JAMA 206; 4. 2011.</a:t>
            </a:r>
          </a:p>
          <a:p>
            <a:pPr marL="342900" indent="-342900"/>
            <a:r>
              <a:rPr lang="en-US" altLang="en-US" sz="1800" dirty="0">
                <a:solidFill>
                  <a:schemeClr val="tx1"/>
                </a:solidFill>
                <a:latin typeface="Calibri" panose="020F0502020204030204" pitchFamily="34" charset="0"/>
                <a:cs typeface="Calibri" panose="020F0502020204030204" pitchFamily="34" charset="0"/>
              </a:rPr>
              <a:t>Soriano, M. and R. </a:t>
            </a:r>
            <a:r>
              <a:rPr lang="en-US" altLang="en-US" sz="1800" dirty="0" err="1">
                <a:solidFill>
                  <a:schemeClr val="tx1"/>
                </a:solidFill>
                <a:latin typeface="Calibri" panose="020F0502020204030204" pitchFamily="34" charset="0"/>
                <a:cs typeface="Calibri" panose="020F0502020204030204" pitchFamily="34" charset="0"/>
              </a:rPr>
              <a:t>Lagman</a:t>
            </a:r>
            <a:r>
              <a:rPr lang="en-US" altLang="en-US" sz="1800" dirty="0">
                <a:solidFill>
                  <a:schemeClr val="tx1"/>
                </a:solidFill>
                <a:latin typeface="Calibri" panose="020F0502020204030204" pitchFamily="34" charset="0"/>
                <a:cs typeface="Calibri" panose="020F0502020204030204" pitchFamily="34" charset="0"/>
              </a:rPr>
              <a:t>. </a:t>
            </a:r>
            <a:r>
              <a:rPr lang="en-US" altLang="en-US" sz="1800" i="1" dirty="0">
                <a:solidFill>
                  <a:schemeClr val="tx1"/>
                </a:solidFill>
                <a:latin typeface="Calibri" panose="020F0502020204030204" pitchFamily="34" charset="0"/>
                <a:cs typeface="Calibri" panose="020F0502020204030204" pitchFamily="34" charset="0"/>
              </a:rPr>
              <a:t>When the Patient Says No</a:t>
            </a:r>
            <a:r>
              <a:rPr lang="en-US" altLang="en-US" sz="1800" dirty="0">
                <a:solidFill>
                  <a:schemeClr val="tx1"/>
                </a:solidFill>
                <a:latin typeface="Calibri" panose="020F0502020204030204" pitchFamily="34" charset="0"/>
                <a:cs typeface="Calibri" panose="020F0502020204030204" pitchFamily="34" charset="0"/>
              </a:rPr>
              <a:t>. American Journal of Hospice &amp; Palliative Medicine. 29(5) 401-404. 2012.</a:t>
            </a:r>
            <a:endParaRPr lang="en-US" sz="1800" dirty="0">
              <a:solidFill>
                <a:schemeClr val="tx1"/>
              </a:solidFill>
              <a:latin typeface="Calibri" panose="020F0502020204030204" pitchFamily="34" charset="0"/>
              <a:cs typeface="Calibri" panose="020F0502020204030204" pitchFamily="34" charset="0"/>
            </a:endParaRPr>
          </a:p>
          <a:p>
            <a:pPr marL="342900" indent="-342900"/>
            <a:r>
              <a:rPr lang="en-US" sz="1800" dirty="0" err="1">
                <a:solidFill>
                  <a:schemeClr val="tx1"/>
                </a:solidFill>
                <a:latin typeface="Calibri" panose="020F0502020204030204" pitchFamily="34" charset="0"/>
                <a:cs typeface="Calibri" panose="020F0502020204030204" pitchFamily="34" charset="0"/>
              </a:rPr>
              <a:t>Sulmasey</a:t>
            </a:r>
            <a:r>
              <a:rPr lang="en-US" sz="1800" dirty="0">
                <a:solidFill>
                  <a:schemeClr val="tx1"/>
                </a:solidFill>
                <a:latin typeface="Calibri" panose="020F0502020204030204" pitchFamily="34" charset="0"/>
                <a:cs typeface="Calibri" panose="020F0502020204030204" pitchFamily="34" charset="0"/>
              </a:rPr>
              <a:t>, D. and L Snyder.  </a:t>
            </a:r>
            <a:r>
              <a:rPr lang="en-US" sz="1800" i="1" dirty="0">
                <a:solidFill>
                  <a:schemeClr val="tx1"/>
                </a:solidFill>
                <a:latin typeface="Calibri" panose="020F0502020204030204" pitchFamily="34" charset="0"/>
                <a:cs typeface="Calibri" panose="020F0502020204030204" pitchFamily="34" charset="0"/>
              </a:rPr>
              <a:t>Substituted Interests and Best Judgments</a:t>
            </a:r>
            <a:r>
              <a:rPr lang="en-US" sz="1800" dirty="0">
                <a:solidFill>
                  <a:schemeClr val="tx1"/>
                </a:solidFill>
                <a:latin typeface="Calibri" panose="020F0502020204030204" pitchFamily="34" charset="0"/>
                <a:cs typeface="Calibri" panose="020F0502020204030204" pitchFamily="34" charset="0"/>
              </a:rPr>
              <a:t>.  JAMA. 304; 17. 2010.</a:t>
            </a:r>
          </a:p>
          <a:p>
            <a:pPr marL="342900" indent="-342900"/>
            <a:r>
              <a:rPr lang="en-US" sz="1800" dirty="0">
                <a:solidFill>
                  <a:schemeClr val="tx1"/>
                </a:solidFill>
                <a:latin typeface="Calibri" panose="020F0502020204030204" pitchFamily="34" charset="0"/>
                <a:cs typeface="Calibri" panose="020F0502020204030204" pitchFamily="34" charset="0"/>
              </a:rPr>
              <a:t>Soriano, M. and R. </a:t>
            </a:r>
            <a:r>
              <a:rPr lang="en-US" sz="1800" dirty="0" err="1">
                <a:solidFill>
                  <a:schemeClr val="tx1"/>
                </a:solidFill>
                <a:latin typeface="Calibri" panose="020F0502020204030204" pitchFamily="34" charset="0"/>
                <a:cs typeface="Calibri" panose="020F0502020204030204" pitchFamily="34" charset="0"/>
              </a:rPr>
              <a:t>Lagman</a:t>
            </a:r>
            <a:r>
              <a:rPr lang="en-US" sz="1800" dirty="0">
                <a:solidFill>
                  <a:schemeClr val="tx1"/>
                </a:solidFill>
                <a:latin typeface="Calibri" panose="020F0502020204030204" pitchFamily="34" charset="0"/>
                <a:cs typeface="Calibri" panose="020F0502020204030204" pitchFamily="34" charset="0"/>
              </a:rPr>
              <a:t>. </a:t>
            </a:r>
            <a:r>
              <a:rPr lang="en-US" sz="1800" i="1" dirty="0">
                <a:solidFill>
                  <a:schemeClr val="tx1"/>
                </a:solidFill>
                <a:latin typeface="Calibri" panose="020F0502020204030204" pitchFamily="34" charset="0"/>
                <a:cs typeface="Calibri" panose="020F0502020204030204" pitchFamily="34" charset="0"/>
              </a:rPr>
              <a:t>When the Patient Says No</a:t>
            </a:r>
            <a:r>
              <a:rPr lang="en-US" sz="1800" dirty="0">
                <a:solidFill>
                  <a:schemeClr val="tx1"/>
                </a:solidFill>
                <a:latin typeface="Calibri" panose="020F0502020204030204" pitchFamily="34" charset="0"/>
                <a:cs typeface="Calibri" panose="020F0502020204030204" pitchFamily="34" charset="0"/>
              </a:rPr>
              <a:t>. American Journal of Hospice &amp; Palliative Medicine. 29(5) 401-404. </a:t>
            </a:r>
          </a:p>
          <a:p>
            <a:pPr marL="342900" indent="-342900"/>
            <a:r>
              <a:rPr lang="en-US" sz="1800" dirty="0">
                <a:solidFill>
                  <a:schemeClr val="tx1"/>
                </a:solidFill>
                <a:latin typeface="Calibri" panose="020F0502020204030204" pitchFamily="34" charset="0"/>
                <a:cs typeface="Calibri" panose="020F0502020204030204" pitchFamily="34" charset="0"/>
              </a:rPr>
              <a:t>Updates to Washington Surrogate Decision Making Law June 2019 </a:t>
            </a:r>
            <a:r>
              <a:rPr lang="en-US" sz="1800"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https://www.wsha.org/articles/19127</a:t>
            </a:r>
            <a:endParaRPr lang="en-US" sz="1800" dirty="0">
              <a:solidFill>
                <a:schemeClr val="tx1"/>
              </a:solidFill>
              <a:latin typeface="Calibri" panose="020F0502020204030204" pitchFamily="34" charset="0"/>
              <a:cs typeface="Calibri" panose="020F0502020204030204" pitchFamily="34" charset="0"/>
            </a:endParaRPr>
          </a:p>
          <a:p>
            <a:pPr marL="342900" indent="-342900"/>
            <a:r>
              <a:rPr lang="en-US" sz="1800" dirty="0">
                <a:solidFill>
                  <a:schemeClr val="tx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www.wsma.org/POLST</a:t>
            </a:r>
            <a:endParaRPr lang="en-US" sz="1800" dirty="0">
              <a:solidFill>
                <a:schemeClr val="tx1"/>
              </a:solidFill>
              <a:latin typeface="Calibri" panose="020F0502020204030204" pitchFamily="34" charset="0"/>
              <a:cs typeface="Calibri" panose="020F0502020204030204" pitchFamily="34" charset="0"/>
            </a:endParaRPr>
          </a:p>
          <a:p>
            <a:pPr marL="342900" indent="-342900"/>
            <a:r>
              <a:rPr lang="en-US" sz="1800" dirty="0">
                <a:solidFill>
                  <a:schemeClr val="tx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http://www.honoringchoicespnw.org/</a:t>
            </a:r>
            <a:r>
              <a:rPr lang="en-US" sz="18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0195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4157" y="365125"/>
            <a:ext cx="10749643" cy="1325563"/>
          </a:xfrm>
        </p:spPr>
        <p:txBody>
          <a:bodyPr>
            <a:noAutofit/>
          </a:bodyPr>
          <a:lstStyle/>
          <a:p>
            <a:r>
              <a:rPr lang="en-US" sz="4800" b="0" dirty="0">
                <a:solidFill>
                  <a:srgbClr val="004498"/>
                </a:solidFill>
                <a:latin typeface="Calibri" panose="020F0502020204030204" pitchFamily="34" charset="0"/>
                <a:cs typeface="Calibri" panose="020F0502020204030204" pitchFamily="34" charset="0"/>
              </a:rPr>
              <a:t>Common Ethical Dilemmas at End of Life</a:t>
            </a:r>
          </a:p>
        </p:txBody>
      </p:sp>
      <p:sp>
        <p:nvSpPr>
          <p:cNvPr id="8" name="Content Placeholder 7"/>
          <p:cNvSpPr>
            <a:spLocks noGrp="1"/>
          </p:cNvSpPr>
          <p:nvPr>
            <p:ph idx="1"/>
          </p:nvPr>
        </p:nvSpPr>
        <p:spPr>
          <a:xfrm>
            <a:off x="838200" y="1469572"/>
            <a:ext cx="11130643" cy="5257800"/>
          </a:xfrm>
        </p:spPr>
        <p:txBody>
          <a:bodyPr>
            <a:noAutofit/>
          </a:bodyPr>
          <a:lstStyle/>
          <a:p>
            <a:r>
              <a:rPr lang="en-US" sz="3200" dirty="0">
                <a:solidFill>
                  <a:schemeClr val="tx1"/>
                </a:solidFill>
                <a:latin typeface="Calibri" panose="020F0502020204030204" pitchFamily="34" charset="0"/>
                <a:cs typeface="Calibri" panose="020F0502020204030204" pitchFamily="34" charset="0"/>
              </a:rPr>
              <a:t>Withholding and Withdrawing medical interventions</a:t>
            </a:r>
          </a:p>
          <a:p>
            <a:pPr lvl="1"/>
            <a:r>
              <a:rPr lang="en-US" sz="3200" dirty="0">
                <a:solidFill>
                  <a:schemeClr val="tx1"/>
                </a:solidFill>
                <a:latin typeface="Calibri" panose="020F0502020204030204" pitchFamily="34" charset="0"/>
                <a:cs typeface="Calibri" panose="020F0502020204030204" pitchFamily="34" charset="0"/>
              </a:rPr>
              <a:t>Code Status and Unilateral DNAR</a:t>
            </a:r>
          </a:p>
          <a:p>
            <a:pPr lvl="1"/>
            <a:r>
              <a:rPr lang="en-US" sz="3200" dirty="0">
                <a:solidFill>
                  <a:schemeClr val="tx1"/>
                </a:solidFill>
                <a:latin typeface="Calibri" panose="020F0502020204030204" pitchFamily="34" charset="0"/>
                <a:cs typeface="Calibri" panose="020F0502020204030204" pitchFamily="34" charset="0"/>
              </a:rPr>
              <a:t>Artificial Hydration &amp; Nutrition </a:t>
            </a:r>
          </a:p>
          <a:p>
            <a:pPr lvl="1"/>
            <a:r>
              <a:rPr lang="en-US" sz="3200" dirty="0">
                <a:solidFill>
                  <a:schemeClr val="tx1"/>
                </a:solidFill>
                <a:latin typeface="Calibri" panose="020F0502020204030204" pitchFamily="34" charset="0"/>
                <a:cs typeface="Calibri" panose="020F0502020204030204" pitchFamily="34" charset="0"/>
              </a:rPr>
              <a:t>Turning off ICD or much less commonly, pacemaker</a:t>
            </a:r>
          </a:p>
          <a:p>
            <a:pPr lvl="1"/>
            <a:r>
              <a:rPr lang="en-US" sz="3200" dirty="0">
                <a:solidFill>
                  <a:schemeClr val="tx1"/>
                </a:solidFill>
                <a:latin typeface="Calibri" panose="020F0502020204030204" pitchFamily="34" charset="0"/>
                <a:cs typeface="Calibri" panose="020F0502020204030204" pitchFamily="34" charset="0"/>
              </a:rPr>
              <a:t>When to stop chemo/XRT?</a:t>
            </a:r>
          </a:p>
          <a:p>
            <a:pPr lvl="1"/>
            <a:r>
              <a:rPr lang="en-US" sz="3200" dirty="0">
                <a:solidFill>
                  <a:schemeClr val="tx1"/>
                </a:solidFill>
                <a:latin typeface="Calibri" panose="020F0502020204030204" pitchFamily="34" charset="0"/>
                <a:cs typeface="Calibri" panose="020F0502020204030204" pitchFamily="34" charset="0"/>
              </a:rPr>
              <a:t>Mechanical Ventilation</a:t>
            </a:r>
          </a:p>
          <a:p>
            <a:r>
              <a:rPr lang="en-US" sz="3200" dirty="0">
                <a:solidFill>
                  <a:schemeClr val="tx1"/>
                </a:solidFill>
                <a:latin typeface="Calibri" panose="020F0502020204030204" pitchFamily="34" charset="0"/>
                <a:cs typeface="Calibri" panose="020F0502020204030204" pitchFamily="34" charset="0"/>
              </a:rPr>
              <a:t>Unclear or disagreeing Surrogate Decision Makers </a:t>
            </a:r>
          </a:p>
          <a:p>
            <a:r>
              <a:rPr lang="en-US" sz="3200" dirty="0">
                <a:solidFill>
                  <a:schemeClr val="tx1"/>
                </a:solidFill>
                <a:latin typeface="Calibri" panose="020F0502020204030204" pitchFamily="34" charset="0"/>
                <a:cs typeface="Calibri" panose="020F0502020204030204" pitchFamily="34" charset="0"/>
              </a:rPr>
              <a:t>Surrogates not utilizing substituted judgement</a:t>
            </a:r>
          </a:p>
          <a:p>
            <a:r>
              <a:rPr lang="en-US" sz="3200" dirty="0">
                <a:solidFill>
                  <a:schemeClr val="tx1"/>
                </a:solidFill>
                <a:latin typeface="Calibri" panose="020F0502020204030204" pitchFamily="34" charset="0"/>
                <a:cs typeface="Calibri" panose="020F0502020204030204" pitchFamily="34" charset="0"/>
              </a:rPr>
              <a:t>Non-Beneficial or Futile medical interventions</a:t>
            </a:r>
          </a:p>
          <a:p>
            <a:endParaRPr lang="en-US" sz="3200" dirty="0">
              <a:solidFill>
                <a:schemeClr val="tx1"/>
              </a:solidFill>
              <a:latin typeface="Calibri" panose="020F0502020204030204" pitchFamily="34" charset="0"/>
              <a:cs typeface="Calibri" panose="020F0502020204030204" pitchFamily="34" charset="0"/>
            </a:endParaRPr>
          </a:p>
          <a:p>
            <a:endParaRPr lang="en-US" sz="3200" dirty="0">
              <a:solidFill>
                <a:schemeClr val="tx1"/>
              </a:solidFill>
              <a:latin typeface="Calibri" panose="020F0502020204030204" pitchFamily="34" charset="0"/>
              <a:cs typeface="Calibri" panose="020F0502020204030204" pitchFamily="34" charset="0"/>
            </a:endParaRPr>
          </a:p>
          <a:p>
            <a:endParaRPr lang="en-US" sz="3200" dirty="0">
              <a:solidFill>
                <a:schemeClr val="tx1"/>
              </a:solidFill>
              <a:latin typeface="Calibri" panose="020F0502020204030204" pitchFamily="34" charset="0"/>
              <a:cs typeface="Calibri" panose="020F0502020204030204" pitchFamily="34" charset="0"/>
            </a:endParaRPr>
          </a:p>
          <a:p>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6307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8C41-0A08-4E1B-A739-E45B42350925}"/>
              </a:ext>
            </a:extLst>
          </p:cNvPr>
          <p:cNvSpPr>
            <a:spLocks noGrp="1"/>
          </p:cNvSpPr>
          <p:nvPr>
            <p:ph type="title"/>
          </p:nvPr>
        </p:nvSpPr>
        <p:spPr>
          <a:xfrm>
            <a:off x="499282" y="1356852"/>
            <a:ext cx="8269161" cy="2235434"/>
          </a:xfrm>
        </p:spPr>
        <p:txBody>
          <a:bodyPr/>
          <a:lstStyle/>
          <a:p>
            <a:r>
              <a:rPr lang="en-US" sz="6000" spc="300" dirty="0">
                <a:solidFill>
                  <a:srgbClr val="004498"/>
                </a:solidFill>
                <a:latin typeface="Calibri" panose="020F0502020204030204" pitchFamily="34" charset="0"/>
                <a:cs typeface="Calibri" panose="020F0502020204030204" pitchFamily="34" charset="0"/>
              </a:rPr>
              <a:t>Panel </a:t>
            </a:r>
            <a:br>
              <a:rPr lang="en-US" sz="6000" spc="300" dirty="0">
                <a:solidFill>
                  <a:srgbClr val="004498"/>
                </a:solidFill>
                <a:latin typeface="Calibri" panose="020F0502020204030204" pitchFamily="34" charset="0"/>
                <a:cs typeface="Calibri" panose="020F0502020204030204" pitchFamily="34" charset="0"/>
              </a:rPr>
            </a:br>
            <a:br>
              <a:rPr lang="en-US" sz="6000" spc="300" dirty="0">
                <a:solidFill>
                  <a:srgbClr val="004498"/>
                </a:solidFill>
                <a:latin typeface="Calibri" panose="020F0502020204030204" pitchFamily="34" charset="0"/>
                <a:cs typeface="Calibri" panose="020F0502020204030204" pitchFamily="34" charset="0"/>
              </a:rPr>
            </a:br>
            <a:r>
              <a:rPr lang="en-US" spc="300" dirty="0">
                <a:solidFill>
                  <a:srgbClr val="004498"/>
                </a:solidFill>
                <a:latin typeface="Calibri" panose="020F0502020204030204" pitchFamily="34" charset="0"/>
                <a:cs typeface="Calibri" panose="020F0502020204030204" pitchFamily="34" charset="0"/>
              </a:rPr>
              <a:t>Clinical Experiences: Advance Directives &amp; Surrogate Decision Making</a:t>
            </a:r>
            <a:br>
              <a:rPr lang="en-US" sz="6000" dirty="0">
                <a:solidFill>
                  <a:srgbClr val="004498"/>
                </a:solidFill>
                <a:latin typeface="Calibri" panose="020F0502020204030204" pitchFamily="34" charset="0"/>
                <a:cs typeface="Calibri" panose="020F0502020204030204" pitchFamily="34" charset="0"/>
              </a:rPr>
            </a:br>
            <a:r>
              <a:rPr lang="en-US" sz="6000" dirty="0">
                <a:solidFill>
                  <a:srgbClr val="004498"/>
                </a:solidFill>
                <a:latin typeface="Calibri" panose="020F0502020204030204" pitchFamily="34" charset="0"/>
                <a:cs typeface="Calibri" panose="020F0502020204030204" pitchFamily="34" charset="0"/>
              </a:rPr>
              <a:t> </a:t>
            </a:r>
            <a:br>
              <a:rPr lang="en-US" sz="6000" dirty="0">
                <a:solidFill>
                  <a:srgbClr val="004498"/>
                </a:solidFill>
                <a:latin typeface="Calibri" panose="020F0502020204030204" pitchFamily="34" charset="0"/>
                <a:cs typeface="Calibri" panose="020F0502020204030204" pitchFamily="34" charset="0"/>
              </a:rPr>
            </a:br>
            <a:r>
              <a:rPr lang="en-US" sz="6000" dirty="0">
                <a:solidFill>
                  <a:srgbClr val="004498"/>
                </a:solidFill>
                <a:latin typeface="Calibri" panose="020F0502020204030204" pitchFamily="34" charset="0"/>
                <a:cs typeface="Calibri" panose="020F0502020204030204" pitchFamily="34" charset="0"/>
              </a:rPr>
              <a:t>Followed by Q&amp;A</a:t>
            </a:r>
            <a:br>
              <a:rPr lang="en-US" sz="6000" dirty="0">
                <a:solidFill>
                  <a:srgbClr val="004498"/>
                </a:solidFill>
                <a:latin typeface="Calibri" panose="020F0502020204030204" pitchFamily="34" charset="0"/>
                <a:cs typeface="Calibri" panose="020F0502020204030204" pitchFamily="34" charset="0"/>
              </a:rPr>
            </a:br>
            <a:br>
              <a:rPr lang="en-US" sz="6000" dirty="0">
                <a:solidFill>
                  <a:srgbClr val="004498"/>
                </a:solidFill>
                <a:latin typeface="Calibri" panose="020F0502020204030204" pitchFamily="34" charset="0"/>
                <a:cs typeface="Calibri" panose="020F0502020204030204" pitchFamily="34" charset="0"/>
              </a:rPr>
            </a:br>
            <a:br>
              <a:rPr lang="en-US" sz="6000" dirty="0">
                <a:solidFill>
                  <a:srgbClr val="004498"/>
                </a:solidFill>
                <a:latin typeface="Calibri" panose="020F0502020204030204" pitchFamily="34" charset="0"/>
                <a:cs typeface="Calibri" panose="020F0502020204030204" pitchFamily="34" charset="0"/>
              </a:rPr>
            </a:br>
            <a:endParaRPr lang="en-US" sz="2800" dirty="0">
              <a:solidFill>
                <a:srgbClr val="00449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52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31388BC-386A-A547-A630-8ACEA164C791}"/>
              </a:ext>
            </a:extLst>
          </p:cNvPr>
          <p:cNvSpPr>
            <a:spLocks noGrp="1"/>
          </p:cNvSpPr>
          <p:nvPr>
            <p:ph type="title"/>
          </p:nvPr>
        </p:nvSpPr>
        <p:spPr>
          <a:xfrm>
            <a:off x="900557" y="2627886"/>
            <a:ext cx="6232657" cy="3751868"/>
          </a:xfrm>
        </p:spPr>
        <p:txBody>
          <a:bodyPr/>
          <a:lstStyle/>
          <a:p>
            <a:pPr lvl="0"/>
            <a:r>
              <a:rPr lang="en-US" sz="5000" b="1" dirty="0">
                <a:solidFill>
                  <a:srgbClr val="003399"/>
                </a:solidFill>
              </a:rPr>
              <a:t>No Financial Disclosures</a:t>
            </a:r>
            <a:endParaRPr lang="en-US" sz="3200" b="1" dirty="0">
              <a:solidFill>
                <a:srgbClr val="003399"/>
              </a:solidFill>
            </a:endParaRPr>
          </a:p>
        </p:txBody>
      </p:sp>
    </p:spTree>
    <p:extLst>
      <p:ext uri="{BB962C8B-B14F-4D97-AF65-F5344CB8AC3E}">
        <p14:creationId xmlns:p14="http://schemas.microsoft.com/office/powerpoint/2010/main" val="1985032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6995"/>
            <a:ext cx="10515600" cy="1133693"/>
          </a:xfrm>
        </p:spPr>
        <p:txBody>
          <a:bodyPr>
            <a:normAutofit/>
          </a:bodyPr>
          <a:lstStyle/>
          <a:p>
            <a:r>
              <a:rPr lang="en-US" sz="5200" dirty="0">
                <a:solidFill>
                  <a:srgbClr val="004498"/>
                </a:solidFill>
                <a:latin typeface="+mn-lt"/>
              </a:rPr>
              <a:t>Objectives</a:t>
            </a:r>
          </a:p>
        </p:txBody>
      </p:sp>
      <p:graphicFrame>
        <p:nvGraphicFramePr>
          <p:cNvPr id="5" name="Content Placeholder 2">
            <a:extLst>
              <a:ext uri="{FF2B5EF4-FFF2-40B4-BE49-F238E27FC236}">
                <a16:creationId xmlns:a16="http://schemas.microsoft.com/office/drawing/2014/main" id="{FF2117C7-D034-4D05-A548-AD60AE8CD651}"/>
              </a:ext>
            </a:extLst>
          </p:cNvPr>
          <p:cNvGraphicFramePr>
            <a:graphicFrameLocks noGrp="1"/>
          </p:cNvGraphicFramePr>
          <p:nvPr>
            <p:ph idx="1"/>
            <p:extLst>
              <p:ext uri="{D42A27DB-BD31-4B8C-83A1-F6EECF244321}">
                <p14:modId xmlns:p14="http://schemas.microsoft.com/office/powerpoint/2010/main" val="36499554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018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D3FB-68B5-0C48-A186-0FE9E8FDF95D}"/>
              </a:ext>
            </a:extLst>
          </p:cNvPr>
          <p:cNvSpPr>
            <a:spLocks noGrp="1"/>
          </p:cNvSpPr>
          <p:nvPr>
            <p:ph type="title"/>
          </p:nvPr>
        </p:nvSpPr>
        <p:spPr/>
        <p:txBody>
          <a:bodyPr/>
          <a:lstStyle/>
          <a:p>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51D7D500-582E-584B-84AA-D7CFF752AB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66"/>
          <a:stretch/>
        </p:blipFill>
        <p:spPr>
          <a:xfrm>
            <a:off x="-228092" y="198783"/>
            <a:ext cx="12655318" cy="6897756"/>
          </a:xfrm>
        </p:spPr>
      </p:pic>
    </p:spTree>
    <p:extLst>
      <p:ext uri="{BB962C8B-B14F-4D97-AF65-F5344CB8AC3E}">
        <p14:creationId xmlns:p14="http://schemas.microsoft.com/office/powerpoint/2010/main" val="1337710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2BB4-D1BA-744D-A908-9D26D11159F1}"/>
              </a:ext>
            </a:extLst>
          </p:cNvPr>
          <p:cNvSpPr>
            <a:spLocks noGrp="1"/>
          </p:cNvSpPr>
          <p:nvPr>
            <p:ph type="title"/>
          </p:nvPr>
        </p:nvSpPr>
        <p:spPr/>
        <p:txBody>
          <a:bodyPr/>
          <a:lstStyle/>
          <a:p>
            <a:endParaRPr lang="en-US"/>
          </a:p>
        </p:txBody>
      </p:sp>
      <p:pic>
        <p:nvPicPr>
          <p:cNvPr id="5" name="Content Placeholder 4" descr="Graphical user interface, application, website&#10;&#10;Description automatically generated">
            <a:extLst>
              <a:ext uri="{FF2B5EF4-FFF2-40B4-BE49-F238E27FC236}">
                <a16:creationId xmlns:a16="http://schemas.microsoft.com/office/drawing/2014/main" id="{5F6781AB-6316-2840-AF43-11A4D4E109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210"/>
          <a:stretch/>
        </p:blipFill>
        <p:spPr>
          <a:xfrm>
            <a:off x="-151825" y="218662"/>
            <a:ext cx="12495650" cy="6845172"/>
          </a:xfrm>
        </p:spPr>
      </p:pic>
      <p:sp>
        <p:nvSpPr>
          <p:cNvPr id="6" name="TextBox 5">
            <a:extLst>
              <a:ext uri="{FF2B5EF4-FFF2-40B4-BE49-F238E27FC236}">
                <a16:creationId xmlns:a16="http://schemas.microsoft.com/office/drawing/2014/main" id="{8AC29D00-3136-AE4D-A7C2-2257AC7D22E9}"/>
              </a:ext>
            </a:extLst>
          </p:cNvPr>
          <p:cNvSpPr txBox="1"/>
          <p:nvPr/>
        </p:nvSpPr>
        <p:spPr>
          <a:xfrm>
            <a:off x="8411817" y="4399377"/>
            <a:ext cx="2941983" cy="646331"/>
          </a:xfrm>
          <a:prstGeom prst="rect">
            <a:avLst/>
          </a:prstGeom>
          <a:noFill/>
        </p:spPr>
        <p:txBody>
          <a:bodyPr wrap="square" rtlCol="0">
            <a:spAutoFit/>
          </a:bodyPr>
          <a:lstStyle/>
          <a:p>
            <a:r>
              <a:rPr lang="en-US" dirty="0">
                <a:hlinkClick r:id="rId3"/>
              </a:rPr>
              <a:t>RCW Chapter 71.32 (mental health advance directives)</a:t>
            </a:r>
            <a:endParaRPr lang="en-US" dirty="0"/>
          </a:p>
        </p:txBody>
      </p:sp>
    </p:spTree>
    <p:extLst>
      <p:ext uri="{BB962C8B-B14F-4D97-AF65-F5344CB8AC3E}">
        <p14:creationId xmlns:p14="http://schemas.microsoft.com/office/powerpoint/2010/main" val="249446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625-47AD-1147-A238-D15D290EE386}"/>
              </a:ext>
            </a:extLst>
          </p:cNvPr>
          <p:cNvSpPr>
            <a:spLocks noGrp="1"/>
          </p:cNvSpPr>
          <p:nvPr>
            <p:ph type="title"/>
          </p:nvPr>
        </p:nvSpPr>
        <p:spPr/>
        <p:txBody>
          <a:bodyPr/>
          <a:lstStyle/>
          <a:p>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DA0DDA17-13E1-9B49-A6DC-E82C6E1439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995" t="18346" r="10974" b="6733"/>
          <a:stretch/>
        </p:blipFill>
        <p:spPr>
          <a:xfrm>
            <a:off x="246663" y="30301"/>
            <a:ext cx="11698673" cy="6827699"/>
          </a:xfrm>
        </p:spPr>
      </p:pic>
      <p:sp>
        <p:nvSpPr>
          <p:cNvPr id="7" name="TextBox 6">
            <a:extLst>
              <a:ext uri="{FF2B5EF4-FFF2-40B4-BE49-F238E27FC236}">
                <a16:creationId xmlns:a16="http://schemas.microsoft.com/office/drawing/2014/main" id="{26ECAC4A-FF54-0146-A617-18A9D38B90CE}"/>
              </a:ext>
            </a:extLst>
          </p:cNvPr>
          <p:cNvSpPr txBox="1"/>
          <p:nvPr/>
        </p:nvSpPr>
        <p:spPr>
          <a:xfrm>
            <a:off x="7135587" y="6519922"/>
            <a:ext cx="5203371" cy="307777"/>
          </a:xfrm>
          <a:prstGeom prst="rect">
            <a:avLst/>
          </a:prstGeom>
          <a:noFill/>
        </p:spPr>
        <p:txBody>
          <a:bodyPr wrap="square" rtlCol="0">
            <a:spAutoFit/>
          </a:bodyPr>
          <a:lstStyle/>
          <a:p>
            <a:r>
              <a:rPr lang="en-US" sz="1400" dirty="0">
                <a:hlinkClick r:id="rId3"/>
              </a:rPr>
              <a:t>https://journals.sagepub.com/doi/full/10.1177/1049909121994313</a:t>
            </a:r>
            <a:r>
              <a:rPr lang="en-US" sz="1400" dirty="0"/>
              <a:t> </a:t>
            </a:r>
          </a:p>
        </p:txBody>
      </p:sp>
    </p:spTree>
    <p:extLst>
      <p:ext uri="{BB962C8B-B14F-4D97-AF65-F5344CB8AC3E}">
        <p14:creationId xmlns:p14="http://schemas.microsoft.com/office/powerpoint/2010/main" val="349309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4157" y="365125"/>
            <a:ext cx="10749643" cy="1325563"/>
          </a:xfrm>
        </p:spPr>
        <p:txBody>
          <a:bodyPr>
            <a:noAutofit/>
          </a:bodyPr>
          <a:lstStyle/>
          <a:p>
            <a:r>
              <a:rPr lang="en-US" sz="4800" dirty="0">
                <a:solidFill>
                  <a:srgbClr val="004498"/>
                </a:solidFill>
                <a:latin typeface="+mn-lt"/>
              </a:rPr>
              <a:t>Common Ethical Dilemmas at End of Life</a:t>
            </a:r>
          </a:p>
        </p:txBody>
      </p:sp>
      <p:sp>
        <p:nvSpPr>
          <p:cNvPr id="8" name="Content Placeholder 7"/>
          <p:cNvSpPr>
            <a:spLocks noGrp="1"/>
          </p:cNvSpPr>
          <p:nvPr>
            <p:ph idx="1"/>
          </p:nvPr>
        </p:nvSpPr>
        <p:spPr>
          <a:xfrm>
            <a:off x="838200" y="1469572"/>
            <a:ext cx="11130643" cy="5257800"/>
          </a:xfrm>
        </p:spPr>
        <p:txBody>
          <a:bodyPr>
            <a:noAutofit/>
          </a:bodyPr>
          <a:lstStyle/>
          <a:p>
            <a:r>
              <a:rPr lang="en-US" sz="3200" dirty="0"/>
              <a:t>Withholding and Withdrawing medical interventions</a:t>
            </a:r>
          </a:p>
          <a:p>
            <a:pPr lvl="1"/>
            <a:r>
              <a:rPr lang="en-US" sz="3200" dirty="0"/>
              <a:t>Code Status and Unilateral DNAR</a:t>
            </a:r>
          </a:p>
          <a:p>
            <a:pPr lvl="1"/>
            <a:r>
              <a:rPr lang="en-US" sz="3200" dirty="0"/>
              <a:t>Artificial Hydration &amp; Nutrition </a:t>
            </a:r>
          </a:p>
          <a:p>
            <a:pPr lvl="1"/>
            <a:r>
              <a:rPr lang="en-US" sz="3200" dirty="0"/>
              <a:t>Turning off ICD or much less commonly, pacemaker</a:t>
            </a:r>
          </a:p>
          <a:p>
            <a:pPr lvl="1"/>
            <a:r>
              <a:rPr lang="en-US" sz="3200" dirty="0"/>
              <a:t>When to stop chemo/XRT?</a:t>
            </a:r>
          </a:p>
          <a:p>
            <a:pPr lvl="1"/>
            <a:r>
              <a:rPr lang="en-US" sz="3200" dirty="0"/>
              <a:t>Mechanical Ventilation</a:t>
            </a:r>
          </a:p>
          <a:p>
            <a:r>
              <a:rPr lang="en-US" sz="3200" dirty="0"/>
              <a:t>Unclear or disagreeing Surrogate Decision Makers </a:t>
            </a:r>
          </a:p>
          <a:p>
            <a:r>
              <a:rPr lang="en-US" sz="3200" dirty="0"/>
              <a:t>Surrogates not utilizing substituted judgement</a:t>
            </a:r>
          </a:p>
          <a:p>
            <a:r>
              <a:rPr lang="en-US" sz="3200" dirty="0"/>
              <a:t>Non-Beneficial or Futile medical interventions</a:t>
            </a:r>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39190718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Press_Ganey_2016_II">
  <a:themeElements>
    <a:clrScheme name="Custom 16">
      <a:dk1>
        <a:srgbClr val="82786F"/>
      </a:dk1>
      <a:lt1>
        <a:srgbClr val="FFFFFF"/>
      </a:lt1>
      <a:dk2>
        <a:srgbClr val="CBC0B7"/>
      </a:dk2>
      <a:lt2>
        <a:srgbClr val="87B67B"/>
      </a:lt2>
      <a:accent1>
        <a:srgbClr val="4BAA42"/>
      </a:accent1>
      <a:accent2>
        <a:srgbClr val="82786F"/>
      </a:accent2>
      <a:accent3>
        <a:srgbClr val="005295"/>
      </a:accent3>
      <a:accent4>
        <a:srgbClr val="1CBECA"/>
      </a:accent4>
      <a:accent5>
        <a:srgbClr val="FF9231"/>
      </a:accent5>
      <a:accent6>
        <a:srgbClr val="6C217F"/>
      </a:accent6>
      <a:hlink>
        <a:srgbClr val="005295"/>
      </a:hlink>
      <a:folHlink>
        <a:srgbClr val="6EBEFF"/>
      </a:folHlink>
    </a:clrScheme>
    <a:fontScheme name="Press_Ganey2016">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s_Ganey_2016_II" id="{BB9F771C-2298-4762-A5D5-59E815FB7A5D}" vid="{944FAC75-7FFF-4A5B-B99C-EDD1AED60955}"/>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SJH Executive PPT 4 24.pptx" id="{BACCE10E-D83F-4E24-A5D2-A629B28E4ACE}" vid="{5486204A-E6B4-4A5D-A3EB-43AE4315F37B}"/>
    </a:ext>
  </a:extLst>
</a:theme>
</file>

<file path=ppt/theme/theme15.xml><?xml version="1.0" encoding="utf-8"?>
<a:theme xmlns:a="http://schemas.openxmlformats.org/drawingml/2006/main" name="3_BCG Grid 16:9">
  <a:themeElements>
    <a:clrScheme name="PJHS">
      <a:dk1>
        <a:srgbClr val="000000"/>
      </a:dk1>
      <a:lt1>
        <a:srgbClr val="FFFFFF"/>
      </a:lt1>
      <a:dk2>
        <a:srgbClr val="00539B"/>
      </a:dk2>
      <a:lt2>
        <a:srgbClr val="F2F2F2"/>
      </a:lt2>
      <a:accent1>
        <a:srgbClr val="00294D"/>
      </a:accent1>
      <a:accent2>
        <a:srgbClr val="003E74"/>
      </a:accent2>
      <a:accent3>
        <a:srgbClr val="D4DF33"/>
      </a:accent3>
      <a:accent4>
        <a:srgbClr val="0067C4"/>
      </a:accent4>
      <a:accent5>
        <a:srgbClr val="7F7F7F"/>
      </a:accent5>
      <a:accent6>
        <a:srgbClr val="429644"/>
      </a:accent6>
      <a:hlink>
        <a:srgbClr val="3F7EB4"/>
      </a:hlink>
      <a:folHlink>
        <a:srgbClr val="1FBAF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Basic Slide Master">
  <a:themeElements>
    <a:clrScheme name="PHP Custom 2">
      <a:dk1>
        <a:srgbClr val="999999"/>
      </a:dk1>
      <a:lt1>
        <a:srgbClr val="FFFFFF"/>
      </a:lt1>
      <a:dk2>
        <a:srgbClr val="004B8D"/>
      </a:dk2>
      <a:lt2>
        <a:srgbClr val="000000"/>
      </a:lt2>
      <a:accent1>
        <a:srgbClr val="0069AA"/>
      </a:accent1>
      <a:accent2>
        <a:srgbClr val="00A500"/>
      </a:accent2>
      <a:accent3>
        <a:srgbClr val="7158B3"/>
      </a:accent3>
      <a:accent4>
        <a:srgbClr val="999999"/>
      </a:accent4>
      <a:accent5>
        <a:srgbClr val="009DDC"/>
      </a:accent5>
      <a:accent6>
        <a:srgbClr val="8A002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ECM template">
  <a:themeElements>
    <a:clrScheme name="ECMC">
      <a:dk1>
        <a:srgbClr val="00224C"/>
      </a:dk1>
      <a:lt1>
        <a:sysClr val="window" lastClr="FFFFFF"/>
      </a:lt1>
      <a:dk2>
        <a:srgbClr val="46983F"/>
      </a:dk2>
      <a:lt2>
        <a:srgbClr val="ACC8DD"/>
      </a:lt2>
      <a:accent1>
        <a:srgbClr val="46983F"/>
      </a:accent1>
      <a:accent2>
        <a:srgbClr val="003779"/>
      </a:accent2>
      <a:accent3>
        <a:srgbClr val="EF8522"/>
      </a:accent3>
      <a:accent4>
        <a:srgbClr val="FFCC00"/>
      </a:accent4>
      <a:accent5>
        <a:srgbClr val="005498"/>
      </a:accent5>
      <a:accent6>
        <a:srgbClr val="268B97"/>
      </a:accent6>
      <a:hlink>
        <a:srgbClr val="413A71"/>
      </a:hlink>
      <a:folHlink>
        <a:srgbClr val="383838"/>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ECM template" id="{09826887-D8DA-4877-A2C4-41399D73EF9F}" vid="{46BD8AB7-5887-4A07-8B34-422BD5E6472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Basic Slide Master">
  <a:themeElements>
    <a:clrScheme name="PHP Custom 2">
      <a:dk1>
        <a:srgbClr val="999999"/>
      </a:dk1>
      <a:lt1>
        <a:srgbClr val="FFFFFF"/>
      </a:lt1>
      <a:dk2>
        <a:srgbClr val="004B8D"/>
      </a:dk2>
      <a:lt2>
        <a:srgbClr val="000000"/>
      </a:lt2>
      <a:accent1>
        <a:srgbClr val="0069AA"/>
      </a:accent1>
      <a:accent2>
        <a:srgbClr val="00A500"/>
      </a:accent2>
      <a:accent3>
        <a:srgbClr val="7158B3"/>
      </a:accent3>
      <a:accent4>
        <a:srgbClr val="999999"/>
      </a:accent4>
      <a:accent5>
        <a:srgbClr val="009DDC"/>
      </a:accent5>
      <a:accent6>
        <a:srgbClr val="8A002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Basic Slide Master">
  <a:themeElements>
    <a:clrScheme name="PHP Custom 2">
      <a:dk1>
        <a:srgbClr val="999999"/>
      </a:dk1>
      <a:lt1>
        <a:srgbClr val="FFFFFF"/>
      </a:lt1>
      <a:dk2>
        <a:srgbClr val="004B8D"/>
      </a:dk2>
      <a:lt2>
        <a:srgbClr val="000000"/>
      </a:lt2>
      <a:accent1>
        <a:srgbClr val="0069AA"/>
      </a:accent1>
      <a:accent2>
        <a:srgbClr val="00A500"/>
      </a:accent2>
      <a:accent3>
        <a:srgbClr val="7158B3"/>
      </a:accent3>
      <a:accent4>
        <a:srgbClr val="999999"/>
      </a:accent4>
      <a:accent5>
        <a:srgbClr val="009DDC"/>
      </a:accent5>
      <a:accent6>
        <a:srgbClr val="8A002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5EA0DD3DFA864AA15172D8A71086A0" ma:contentTypeVersion="7" ma:contentTypeDescription="Create a new document." ma:contentTypeScope="" ma:versionID="a45d40e7489dc4c6d4589bdac84f602d">
  <xsd:schema xmlns:xsd="http://www.w3.org/2001/XMLSchema" xmlns:xs="http://www.w3.org/2001/XMLSchema" xmlns:p="http://schemas.microsoft.com/office/2006/metadata/properties" xmlns:ns3="6a4d61fd-ce47-46fa-8398-1a40d8a7b236" xmlns:ns4="4385f45f-cce6-4b86-8eee-47d689067a64" targetNamespace="http://schemas.microsoft.com/office/2006/metadata/properties" ma:root="true" ma:fieldsID="0a0f8acfa1adf45c92926656fba71abf" ns3:_="" ns4:_="">
    <xsd:import namespace="6a4d61fd-ce47-46fa-8398-1a40d8a7b236"/>
    <xsd:import namespace="4385f45f-cce6-4b86-8eee-47d689067a6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d61fd-ce47-46fa-8398-1a40d8a7b2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85f45f-cce6-4b86-8eee-47d689067a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EEE60B-F9E4-420F-BB69-A43D7F03792B}">
  <ds:schemaRefs>
    <ds:schemaRef ds:uri="http://schemas.microsoft.com/sharepoint/v3/contenttype/forms"/>
  </ds:schemaRefs>
</ds:datastoreItem>
</file>

<file path=customXml/itemProps2.xml><?xml version="1.0" encoding="utf-8"?>
<ds:datastoreItem xmlns:ds="http://schemas.openxmlformats.org/officeDocument/2006/customXml" ds:itemID="{1F42DF60-8A2C-4EEA-A39B-70541D171E4B}">
  <ds:schemaRefs>
    <ds:schemaRef ds:uri="http://purl.org/dc/dcmitype/"/>
    <ds:schemaRef ds:uri="http://purl.org/dc/terms/"/>
    <ds:schemaRef ds:uri="6a4d61fd-ce47-46fa-8398-1a40d8a7b236"/>
    <ds:schemaRef ds:uri="4385f45f-cce6-4b86-8eee-47d689067a64"/>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061BC3FA-DF0A-4E91-9274-1D8591BF3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d61fd-ce47-46fa-8398-1a40d8a7b236"/>
    <ds:schemaRef ds:uri="4385f45f-cce6-4b86-8eee-47d689067a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TotalTime>
  <Words>1574</Words>
  <Application>Microsoft Macintosh PowerPoint</Application>
  <PresentationFormat>Widescreen</PresentationFormat>
  <Paragraphs>177</Paragraphs>
  <Slides>39</Slides>
  <Notes>23</Notes>
  <HiddenSlides>2</HiddenSlides>
  <MMClips>0</MMClips>
  <ScaleCrop>false</ScaleCrop>
  <HeadingPairs>
    <vt:vector size="8" baseType="variant">
      <vt:variant>
        <vt:lpstr>Fonts Used</vt:lpstr>
      </vt:variant>
      <vt:variant>
        <vt:i4>10</vt:i4>
      </vt:variant>
      <vt:variant>
        <vt:lpstr>Theme</vt:lpstr>
      </vt:variant>
      <vt:variant>
        <vt:i4>19</vt:i4>
      </vt:variant>
      <vt:variant>
        <vt:lpstr>Embedded OLE Servers</vt:lpstr>
      </vt:variant>
      <vt:variant>
        <vt:i4>1</vt:i4>
      </vt:variant>
      <vt:variant>
        <vt:lpstr>Slide Titles</vt:lpstr>
      </vt:variant>
      <vt:variant>
        <vt:i4>39</vt:i4>
      </vt:variant>
    </vt:vector>
  </HeadingPairs>
  <TitlesOfParts>
    <vt:vector size="69" baseType="lpstr">
      <vt:lpstr>Arial</vt:lpstr>
      <vt:lpstr>Calibri</vt:lpstr>
      <vt:lpstr>Calibri Light</vt:lpstr>
      <vt:lpstr>Courier New</vt:lpstr>
      <vt:lpstr>Georgia</vt:lpstr>
      <vt:lpstr>Lucida Grande</vt:lpstr>
      <vt:lpstr>Segoe UI</vt:lpstr>
      <vt:lpstr>Segoe UI Semilight</vt:lpstr>
      <vt:lpstr>Trebuchet MS</vt:lpstr>
      <vt:lpstr>Wingdings</vt:lpstr>
      <vt:lpstr>1_Custom Design</vt:lpstr>
      <vt:lpstr>Custom Design</vt:lpstr>
      <vt:lpstr>2_Custom Design</vt:lpstr>
      <vt:lpstr>7_Basic Slide Master</vt:lpstr>
      <vt:lpstr>3_Custom Design</vt:lpstr>
      <vt:lpstr>4_Custom Design</vt:lpstr>
      <vt:lpstr>5_Custom Design</vt:lpstr>
      <vt:lpstr>8_Basic Slide Master</vt:lpstr>
      <vt:lpstr>8_Custom Design</vt:lpstr>
      <vt:lpstr>9_Custom Design</vt:lpstr>
      <vt:lpstr>10_Custom Design</vt:lpstr>
      <vt:lpstr>12_Custom Design</vt:lpstr>
      <vt:lpstr>2_Press_Ganey_2016_II</vt:lpstr>
      <vt:lpstr>1_Office Theme</vt:lpstr>
      <vt:lpstr>3_BCG Grid 16:9</vt:lpstr>
      <vt:lpstr>15_Custom Design</vt:lpstr>
      <vt:lpstr>10_Basic Slide Master</vt:lpstr>
      <vt:lpstr>2_Office Theme</vt:lpstr>
      <vt:lpstr>ECM template</vt:lpstr>
      <vt:lpstr>think-cell Slide</vt:lpstr>
      <vt:lpstr>Pearls and Pitfalls:  Advance Directives and Surrogate Decision Making  Andi Chatburn, DO, MA, HEC-C  Regional Director of Ethics, EWA MT Rebecca Mallo, MD, FABIM  Division Lead, Internal Medicine  </vt:lpstr>
      <vt:lpstr>PowerPoint Presentation</vt:lpstr>
      <vt:lpstr>Welcome  </vt:lpstr>
      <vt:lpstr>No Financial Disclosures</vt:lpstr>
      <vt:lpstr>Objectives</vt:lpstr>
      <vt:lpstr>PowerPoint Presentation</vt:lpstr>
      <vt:lpstr>PowerPoint Presentation</vt:lpstr>
      <vt:lpstr>PowerPoint Presentation</vt:lpstr>
      <vt:lpstr>Common Ethical Dilemmas at End of Life</vt:lpstr>
      <vt:lpstr>Ring Theory of Personhood</vt:lpstr>
      <vt:lpstr>Views of Life: Basis of our obligations</vt:lpstr>
      <vt:lpstr>The Disease Spectrum</vt:lpstr>
      <vt:lpstr>PowerPoint Presentation</vt:lpstr>
      <vt:lpstr>PowerPoint Presentation</vt:lpstr>
      <vt:lpstr>PowerPoint Presentation</vt:lpstr>
      <vt:lpstr>Capacity- Medical</vt:lpstr>
      <vt:lpstr>Determining Capacity</vt:lpstr>
      <vt:lpstr>Capacity Spectrum</vt:lpstr>
      <vt:lpstr>Patient Refusals</vt:lpstr>
      <vt:lpstr>How do patients express Autonomy?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Expectations of Surrogate Decision Makers</vt:lpstr>
      <vt:lpstr>Models of Surrogate Decision-Making</vt:lpstr>
      <vt:lpstr>PowerPoint Presentation</vt:lpstr>
      <vt:lpstr>Moral Hazards of POLST &amp; Advance Directives</vt:lpstr>
      <vt:lpstr>Risks and Moral Hazards WITHOUT Advance Directives or other Documented Preferences</vt:lpstr>
      <vt:lpstr>PowerPoint Presentation</vt:lpstr>
      <vt:lpstr>PowerPoint Presentation</vt:lpstr>
      <vt:lpstr>Resources and Further Reading</vt:lpstr>
      <vt:lpstr>Common Ethical Dilemmas at End of Life</vt:lpstr>
      <vt:lpstr>Panel   Clinical Experiences: Advance Directives &amp; Surrogate Decision Making   Followed by 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Pearls and Pitfalls:  Advance Directives and Surrogate Decision Making  Andi Chatburn, DO, MA, HEC-C  Regional Director of Ethics, EWA MT Rebecca Mallo, MD, FABIM  Division Lead, Internal Medicine Hospitalist </dc:title>
  <dc:creator>Andrea Chatburn</dc:creator>
  <cp:lastModifiedBy>Andrea Chatburn</cp:lastModifiedBy>
  <cp:revision>26</cp:revision>
  <cp:lastPrinted>2021-05-11T17:06:04Z</cp:lastPrinted>
  <dcterms:created xsi:type="dcterms:W3CDTF">2021-05-11T16:02:43Z</dcterms:created>
  <dcterms:modified xsi:type="dcterms:W3CDTF">2021-05-11T17:17:56Z</dcterms:modified>
</cp:coreProperties>
</file>